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27432000" cy="4876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1pPr>
    <a:lvl2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2pPr>
    <a:lvl3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3pPr>
    <a:lvl4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4pPr>
    <a:lvl5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5pPr>
    <a:lvl6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6pPr>
    <a:lvl7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7pPr>
    <a:lvl8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8pPr>
    <a:lvl9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345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72256975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ítulo">
    <p:spTree>
      <p:nvGrpSpPr>
        <p:cNvPr id="1" name=""/>
        <p:cNvGrpSpPr/>
        <p:nvPr/>
      </p:nvGrpSpPr>
      <p:grpSpPr>
        <a:xfrm>
          <a:off x="0" y="0"/>
          <a:ext cx="0" cy="0"/>
          <a:chOff x="0" y="0"/>
          <a:chExt cx="0" cy="0"/>
        </a:xfrm>
      </p:grpSpPr>
      <p:sp>
        <p:nvSpPr>
          <p:cNvPr id="11" name="Nível de Corpo Um…"/>
          <p:cNvSpPr txBox="1">
            <a:spLocks noGrp="1"/>
          </p:cNvSpPr>
          <p:nvPr>
            <p:ph type="body" sz="quarter" idx="1" hasCustomPrompt="1"/>
          </p:nvPr>
        </p:nvSpPr>
        <p:spPr>
          <a:prstGeom prst="rect">
            <a:avLst/>
          </a:prstGeom>
        </p:spPr>
        <p:txBody>
          <a:bodyPr/>
          <a:lstStyle/>
          <a:p>
            <a:r>
              <a:t>Autoria e Data</a:t>
            </a:r>
          </a:p>
          <a:p>
            <a:pPr lvl="1"/>
            <a:endParaRPr/>
          </a:p>
          <a:p>
            <a:pPr lvl="2"/>
            <a:endParaRPr/>
          </a:p>
          <a:p>
            <a:pPr lvl="3"/>
            <a:endParaRPr/>
          </a:p>
          <a:p>
            <a:pPr lvl="4"/>
            <a:endParaRPr/>
          </a:p>
        </p:txBody>
      </p:sp>
      <p:sp>
        <p:nvSpPr>
          <p:cNvPr id="12" name="Título da Apresentação"/>
          <p:cNvSpPr txBox="1">
            <a:spLocks noGrp="1"/>
          </p:cNvSpPr>
          <p:nvPr>
            <p:ph type="title" hasCustomPrompt="1"/>
          </p:nvPr>
        </p:nvSpPr>
        <p:spPr>
          <a:prstGeom prst="rect">
            <a:avLst/>
          </a:prstGeom>
        </p:spPr>
        <p:txBody>
          <a:bodyPr/>
          <a:lstStyle/>
          <a:p>
            <a:r>
              <a:t>Título da Apresentação</a:t>
            </a:r>
          </a:p>
        </p:txBody>
      </p:sp>
      <p:sp>
        <p:nvSpPr>
          <p:cNvPr id="13" name="Nível de Corpo Um…"/>
          <p:cNvSpPr txBox="1">
            <a:spLocks noGrp="1"/>
          </p:cNvSpPr>
          <p:nvPr>
            <p:ph type="body" sz="quarter" idx="21" hasCustomPrompt="1"/>
          </p:nvPr>
        </p:nvSpPr>
        <p:spPr>
          <a:xfrm>
            <a:off x="1351509" y="24794838"/>
            <a:ext cx="24717378" cy="2143127"/>
          </a:xfrm>
          <a:prstGeom prst="rect">
            <a:avLst/>
          </a:prstGeom>
        </p:spPr>
        <p:txBody>
          <a:bodyPr lIns="57150" tIns="57150" rIns="57150" bIns="57150"/>
          <a:lstStyle>
            <a:lvl1pPr defTabSz="2025226">
              <a:defRPr sz="13386"/>
            </a:lvl1pPr>
          </a:lstStyle>
          <a:p>
            <a:r>
              <a:t>Subtítulo da Apresentação</a:t>
            </a:r>
          </a:p>
        </p:txBody>
      </p:sp>
      <p:sp>
        <p:nvSpPr>
          <p:cNvPr id="14" name="Número do Slide"/>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claração">
    <p:spTree>
      <p:nvGrpSpPr>
        <p:cNvPr id="1" name=""/>
        <p:cNvGrpSpPr/>
        <p:nvPr/>
      </p:nvGrpSpPr>
      <p:grpSpPr>
        <a:xfrm>
          <a:off x="0" y="0"/>
          <a:ext cx="0" cy="0"/>
          <a:chOff x="0" y="0"/>
          <a:chExt cx="0" cy="0"/>
        </a:xfrm>
      </p:grpSpPr>
      <p:sp>
        <p:nvSpPr>
          <p:cNvPr id="98" name="Nível de Corpo Um…"/>
          <p:cNvSpPr txBox="1">
            <a:spLocks noGrp="1"/>
          </p:cNvSpPr>
          <p:nvPr>
            <p:ph type="body" sz="quarter" idx="1" hasCustomPrompt="1"/>
          </p:nvPr>
        </p:nvSpPr>
        <p:spPr>
          <a:xfrm>
            <a:off x="1357312" y="22204697"/>
            <a:ext cx="24717377" cy="4358604"/>
          </a:xfrm>
          <a:prstGeom prst="rect">
            <a:avLst/>
          </a:prstGeom>
        </p:spPr>
        <p:txBody>
          <a:bodyPr lIns="57150" tIns="57150" rIns="57150" bIns="57150" anchor="ctr"/>
          <a:lstStyle>
            <a:lvl1pPr algn="ctr" defTabSz="8669649">
              <a:lnSpc>
                <a:spcPct val="80000"/>
              </a:lnSpc>
              <a:defRPr sz="41200" b="0" spc="-824">
                <a:latin typeface="Helvetica Neue Medium"/>
                <a:ea typeface="Helvetica Neue Medium"/>
                <a:cs typeface="Helvetica Neue Medium"/>
                <a:sym typeface="Helvetica Neue Medium"/>
              </a:defRPr>
            </a:lvl1pPr>
            <a:lvl2pPr algn="ctr" defTabSz="8669649">
              <a:lnSpc>
                <a:spcPct val="80000"/>
              </a:lnSpc>
              <a:defRPr sz="41200" b="0" spc="-824">
                <a:latin typeface="Helvetica Neue Medium"/>
                <a:ea typeface="Helvetica Neue Medium"/>
                <a:cs typeface="Helvetica Neue Medium"/>
                <a:sym typeface="Helvetica Neue Medium"/>
              </a:defRPr>
            </a:lvl2pPr>
            <a:lvl3pPr algn="ctr" defTabSz="8669649">
              <a:lnSpc>
                <a:spcPct val="80000"/>
              </a:lnSpc>
              <a:defRPr sz="41200" b="0" spc="-824">
                <a:latin typeface="Helvetica Neue Medium"/>
                <a:ea typeface="Helvetica Neue Medium"/>
                <a:cs typeface="Helvetica Neue Medium"/>
                <a:sym typeface="Helvetica Neue Medium"/>
              </a:defRPr>
            </a:lvl3pPr>
            <a:lvl4pPr algn="ctr" defTabSz="8669649">
              <a:lnSpc>
                <a:spcPct val="80000"/>
              </a:lnSpc>
              <a:defRPr sz="41200" b="0" spc="-824">
                <a:latin typeface="Helvetica Neue Medium"/>
                <a:ea typeface="Helvetica Neue Medium"/>
                <a:cs typeface="Helvetica Neue Medium"/>
                <a:sym typeface="Helvetica Neue Medium"/>
              </a:defRPr>
            </a:lvl4pPr>
            <a:lvl5pPr algn="ctr" defTabSz="8669649">
              <a:lnSpc>
                <a:spcPct val="80000"/>
              </a:lnSpc>
              <a:defRPr sz="41200" b="0" spc="-824">
                <a:latin typeface="Helvetica Neue Medium"/>
                <a:ea typeface="Helvetica Neue Medium"/>
                <a:cs typeface="Helvetica Neue Medium"/>
                <a:sym typeface="Helvetica Neue Medium"/>
              </a:defRPr>
            </a:lvl5pPr>
          </a:lstStyle>
          <a:p>
            <a:r>
              <a:t>Declaração</a:t>
            </a:r>
          </a:p>
          <a:p>
            <a:pPr lvl="1"/>
            <a:endParaRPr/>
          </a:p>
          <a:p>
            <a:pPr lvl="2"/>
            <a:endParaRPr/>
          </a:p>
          <a:p>
            <a:pPr lvl="3"/>
            <a:endParaRPr/>
          </a:p>
          <a:p>
            <a:pPr lvl="4"/>
            <a:endParaRPr/>
          </a:p>
        </p:txBody>
      </p:sp>
      <p:sp>
        <p:nvSpPr>
          <p:cNvPr id="99"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ato Principal">
    <p:spTree>
      <p:nvGrpSpPr>
        <p:cNvPr id="1" name=""/>
        <p:cNvGrpSpPr/>
        <p:nvPr/>
      </p:nvGrpSpPr>
      <p:grpSpPr>
        <a:xfrm>
          <a:off x="0" y="0"/>
          <a:ext cx="0" cy="0"/>
          <a:chOff x="0" y="0"/>
          <a:chExt cx="0" cy="0"/>
        </a:xfrm>
      </p:grpSpPr>
      <p:sp>
        <p:nvSpPr>
          <p:cNvPr id="106" name="Nível de Corpo Um…"/>
          <p:cNvSpPr txBox="1">
            <a:spLocks noGrp="1"/>
          </p:cNvSpPr>
          <p:nvPr>
            <p:ph type="body" sz="quarter" idx="1" hasCustomPrompt="1"/>
          </p:nvPr>
        </p:nvSpPr>
        <p:spPr>
          <a:xfrm>
            <a:off x="1357312" y="17879169"/>
            <a:ext cx="24717377" cy="8146782"/>
          </a:xfrm>
          <a:prstGeom prst="rect">
            <a:avLst/>
          </a:prstGeom>
        </p:spPr>
        <p:txBody>
          <a:bodyPr lIns="57150" tIns="57150" rIns="57150" bIns="57150" anchor="b"/>
          <a:lstStyle>
            <a:lvl1pPr algn="ctr" defTabSz="8669649">
              <a:lnSpc>
                <a:spcPct val="80000"/>
              </a:lnSpc>
              <a:defRPr sz="88800" spc="-888"/>
            </a:lvl1pPr>
            <a:lvl2pPr algn="ctr" defTabSz="8669649">
              <a:lnSpc>
                <a:spcPct val="80000"/>
              </a:lnSpc>
              <a:defRPr sz="88800" spc="-888"/>
            </a:lvl2pPr>
            <a:lvl3pPr algn="ctr" defTabSz="8669649">
              <a:lnSpc>
                <a:spcPct val="80000"/>
              </a:lnSpc>
              <a:defRPr sz="88800" spc="-888"/>
            </a:lvl3pPr>
            <a:lvl4pPr algn="ctr" defTabSz="8669649">
              <a:lnSpc>
                <a:spcPct val="80000"/>
              </a:lnSpc>
              <a:defRPr sz="88800" spc="-888"/>
            </a:lvl4pPr>
            <a:lvl5pPr algn="ctr" defTabSz="8669649">
              <a:lnSpc>
                <a:spcPct val="80000"/>
              </a:lnSpc>
              <a:defRPr sz="88800" spc="-888"/>
            </a:lvl5pPr>
          </a:lstStyle>
          <a:p>
            <a:r>
              <a:t>100%</a:t>
            </a:r>
          </a:p>
          <a:p>
            <a:pPr lvl="1"/>
            <a:endParaRPr/>
          </a:p>
          <a:p>
            <a:pPr lvl="2"/>
            <a:endParaRPr/>
          </a:p>
          <a:p>
            <a:pPr lvl="3"/>
            <a:endParaRPr/>
          </a:p>
          <a:p>
            <a:pPr lvl="4"/>
            <a:endParaRPr/>
          </a:p>
        </p:txBody>
      </p:sp>
      <p:sp>
        <p:nvSpPr>
          <p:cNvPr id="107" name="Informações do fato"/>
          <p:cNvSpPr txBox="1">
            <a:spLocks noGrp="1"/>
          </p:cNvSpPr>
          <p:nvPr>
            <p:ph type="body" sz="quarter" idx="21" hasCustomPrompt="1"/>
          </p:nvPr>
        </p:nvSpPr>
        <p:spPr>
          <a:xfrm>
            <a:off x="1357311" y="25963703"/>
            <a:ext cx="24717378" cy="1051628"/>
          </a:xfrm>
          <a:prstGeom prst="rect">
            <a:avLst/>
          </a:prstGeom>
        </p:spPr>
        <p:txBody>
          <a:bodyPr/>
          <a:lstStyle>
            <a:lvl1pPr algn="ctr" defTabSz="939235">
              <a:defRPr sz="6160"/>
            </a:lvl1pPr>
          </a:lstStyle>
          <a:p>
            <a:r>
              <a:t>Informações do fato</a:t>
            </a:r>
          </a:p>
        </p:txBody>
      </p:sp>
      <p:sp>
        <p:nvSpPr>
          <p:cNvPr id="108"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ação">
    <p:spTree>
      <p:nvGrpSpPr>
        <p:cNvPr id="1" name=""/>
        <p:cNvGrpSpPr/>
        <p:nvPr/>
      </p:nvGrpSpPr>
      <p:grpSpPr>
        <a:xfrm>
          <a:off x="0" y="0"/>
          <a:ext cx="0" cy="0"/>
          <a:chOff x="0" y="0"/>
          <a:chExt cx="0" cy="0"/>
        </a:xfrm>
      </p:grpSpPr>
      <p:sp>
        <p:nvSpPr>
          <p:cNvPr id="115" name="Nível de Corpo Um…"/>
          <p:cNvSpPr txBox="1">
            <a:spLocks noGrp="1"/>
          </p:cNvSpPr>
          <p:nvPr>
            <p:ph type="body" sz="quarter" idx="1" hasCustomPrompt="1"/>
          </p:nvPr>
        </p:nvSpPr>
        <p:spPr>
          <a:xfrm>
            <a:off x="2733778" y="28678633"/>
            <a:ext cx="22725057" cy="716603"/>
          </a:xfrm>
          <a:prstGeom prst="rect">
            <a:avLst/>
          </a:prstGeom>
        </p:spPr>
        <p:txBody>
          <a:bodyPr/>
          <a:lstStyle/>
          <a:p>
            <a:r>
              <a:t>Atribuição</a:t>
            </a:r>
          </a:p>
          <a:p>
            <a:pPr lvl="1"/>
            <a:endParaRPr/>
          </a:p>
          <a:p>
            <a:pPr lvl="2"/>
            <a:endParaRPr/>
          </a:p>
          <a:p>
            <a:pPr lvl="3"/>
            <a:endParaRPr/>
          </a:p>
          <a:p>
            <a:pPr lvl="4"/>
            <a:endParaRPr/>
          </a:p>
        </p:txBody>
      </p:sp>
      <p:sp>
        <p:nvSpPr>
          <p:cNvPr id="116" name="Nível de Corpo Um…"/>
          <p:cNvSpPr txBox="1">
            <a:spLocks noGrp="1"/>
          </p:cNvSpPr>
          <p:nvPr>
            <p:ph type="body" sz="quarter" idx="21" hasCustomPrompt="1"/>
          </p:nvPr>
        </p:nvSpPr>
        <p:spPr>
          <a:xfrm>
            <a:off x="1973162" y="22226091"/>
            <a:ext cx="23485676" cy="4315815"/>
          </a:xfrm>
          <a:prstGeom prst="rect">
            <a:avLst/>
          </a:prstGeom>
        </p:spPr>
        <p:txBody>
          <a:bodyPr lIns="57150" tIns="57150" rIns="57150" bIns="57150"/>
          <a:lstStyle>
            <a:lvl1pPr marL="1253066" indent="-802337" defTabSz="6502236">
              <a:lnSpc>
                <a:spcPct val="90000"/>
              </a:lnSpc>
              <a:defRPr sz="22650" b="0" spc="-525">
                <a:latin typeface="Helvetica Neue Medium"/>
                <a:ea typeface="Helvetica Neue Medium"/>
                <a:cs typeface="Helvetica Neue Medium"/>
                <a:sym typeface="Helvetica Neue Medium"/>
              </a:defRPr>
            </a:lvl1pPr>
          </a:lstStyle>
          <a:p>
            <a:r>
              <a:t>“Citação Notável”</a:t>
            </a:r>
          </a:p>
        </p:txBody>
      </p:sp>
      <p:sp>
        <p:nvSpPr>
          <p:cNvPr id="117"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rês Fotos">
    <p:spTree>
      <p:nvGrpSpPr>
        <p:cNvPr id="1" name=""/>
        <p:cNvGrpSpPr/>
        <p:nvPr/>
      </p:nvGrpSpPr>
      <p:grpSpPr>
        <a:xfrm>
          <a:off x="0" y="0"/>
          <a:ext cx="0" cy="0"/>
          <a:chOff x="0" y="0"/>
          <a:chExt cx="0" cy="0"/>
        </a:xfrm>
      </p:grpSpPr>
      <p:sp>
        <p:nvSpPr>
          <p:cNvPr id="124" name="Tigela de salada com arroz frito, ovos cozidos e hashis"/>
          <p:cNvSpPr>
            <a:spLocks noGrp="1"/>
          </p:cNvSpPr>
          <p:nvPr>
            <p:ph type="pic" sz="quarter" idx="21"/>
          </p:nvPr>
        </p:nvSpPr>
        <p:spPr>
          <a:xfrm>
            <a:off x="17730787" y="17811750"/>
            <a:ext cx="8368988" cy="6693387"/>
          </a:xfrm>
          <a:prstGeom prst="rect">
            <a:avLst/>
          </a:prstGeom>
        </p:spPr>
        <p:txBody>
          <a:bodyPr lIns="91439" tIns="45719" rIns="91439" bIns="45719">
            <a:noAutofit/>
          </a:bodyPr>
          <a:lstStyle/>
          <a:p>
            <a:endParaRPr/>
          </a:p>
        </p:txBody>
      </p:sp>
      <p:sp>
        <p:nvSpPr>
          <p:cNvPr id="125" name="Tigelas com bolinhos de salmão, salada e hummus "/>
          <p:cNvSpPr>
            <a:spLocks noGrp="1"/>
          </p:cNvSpPr>
          <p:nvPr>
            <p:ph type="pic" sz="quarter" idx="22"/>
          </p:nvPr>
        </p:nvSpPr>
        <p:spPr>
          <a:xfrm>
            <a:off x="15187612" y="21144309"/>
            <a:ext cx="11744327" cy="13668954"/>
          </a:xfrm>
          <a:prstGeom prst="rect">
            <a:avLst/>
          </a:prstGeom>
        </p:spPr>
        <p:txBody>
          <a:bodyPr lIns="91439" tIns="45719" rIns="91439" bIns="45719">
            <a:noAutofit/>
          </a:bodyPr>
          <a:lstStyle/>
          <a:p>
            <a:endParaRPr/>
          </a:p>
        </p:txBody>
      </p:sp>
      <p:sp>
        <p:nvSpPr>
          <p:cNvPr id="126" name="Tigela de massa pappardelle com creme de ervas, avelãs assadas e queijo parmesão ralado"/>
          <p:cNvSpPr>
            <a:spLocks noGrp="1"/>
          </p:cNvSpPr>
          <p:nvPr>
            <p:ph type="pic" sz="quarter" idx="23"/>
          </p:nvPr>
        </p:nvSpPr>
        <p:spPr>
          <a:xfrm>
            <a:off x="-157163" y="17225962"/>
            <a:ext cx="18688052" cy="14016038"/>
          </a:xfrm>
          <a:prstGeom prst="rect">
            <a:avLst/>
          </a:prstGeom>
        </p:spPr>
        <p:txBody>
          <a:bodyPr lIns="91439" tIns="45719" rIns="91439" bIns="45719">
            <a:noAutofit/>
          </a:bodyPr>
          <a:lstStyle/>
          <a:p>
            <a:endParaRPr/>
          </a:p>
        </p:txBody>
      </p:sp>
      <p:sp>
        <p:nvSpPr>
          <p:cNvPr id="127"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34" name="tigela de salada com arroz frito, ovos cozidos e hashis"/>
          <p:cNvSpPr>
            <a:spLocks noGrp="1"/>
          </p:cNvSpPr>
          <p:nvPr>
            <p:ph type="pic" idx="21"/>
          </p:nvPr>
        </p:nvSpPr>
        <p:spPr>
          <a:xfrm>
            <a:off x="-1500188" y="10453686"/>
            <a:ext cx="30432376" cy="24345903"/>
          </a:xfrm>
          <a:prstGeom prst="rect">
            <a:avLst/>
          </a:prstGeom>
        </p:spPr>
        <p:txBody>
          <a:bodyPr lIns="91439" tIns="45719" rIns="91439" bIns="45719">
            <a:noAutofit/>
          </a:bodyPr>
          <a:lstStyle/>
          <a:p>
            <a:endParaRPr/>
          </a:p>
        </p:txBody>
      </p:sp>
      <p:sp>
        <p:nvSpPr>
          <p:cNvPr id="135" name="Número do Slide"/>
          <p:cNvSpPr txBox="1">
            <a:spLocks noGrp="1"/>
          </p:cNvSpPr>
          <p:nvPr>
            <p:ph type="sldNum" sz="quarter" idx="2"/>
          </p:nvPr>
        </p:nvSpPr>
        <p:spPr>
          <a:xfrm>
            <a:off x="13193554" y="30736856"/>
            <a:ext cx="1030835" cy="1069443"/>
          </a:xfrm>
          <a:prstGeom prst="rect">
            <a:avLst/>
          </a:prstGeom>
        </p:spPr>
        <p:txBody>
          <a:bodyPr/>
          <a:lstStyle>
            <a:lvl1pPr>
              <a:defRPr>
                <a:solidFill>
                  <a:srgbClr val="FFFFFF"/>
                </a:solidFill>
              </a:defRPr>
            </a:lvl1pPr>
          </a:lstStyle>
          <a:p>
            <a:fld id="{86CB4B4D-7CA3-9044-876B-883B54F8677D}" type="slidenum">
              <a:t>‹nº›</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Em Branco">
    <p:spTree>
      <p:nvGrpSpPr>
        <p:cNvPr id="1" name=""/>
        <p:cNvGrpSpPr/>
        <p:nvPr/>
      </p:nvGrpSpPr>
      <p:grpSpPr>
        <a:xfrm>
          <a:off x="0" y="0"/>
          <a:ext cx="0" cy="0"/>
          <a:chOff x="0" y="0"/>
          <a:chExt cx="0" cy="0"/>
        </a:xfrm>
      </p:grpSpPr>
      <p:sp>
        <p:nvSpPr>
          <p:cNvPr id="142" name="Número do Slide"/>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e Foto">
    <p:spTree>
      <p:nvGrpSpPr>
        <p:cNvPr id="1" name=""/>
        <p:cNvGrpSpPr/>
        <p:nvPr/>
      </p:nvGrpSpPr>
      <p:grpSpPr>
        <a:xfrm>
          <a:off x="0" y="0"/>
          <a:ext cx="0" cy="0"/>
          <a:chOff x="0" y="0"/>
          <a:chExt cx="0" cy="0"/>
        </a:xfrm>
      </p:grpSpPr>
      <p:sp>
        <p:nvSpPr>
          <p:cNvPr id="21" name="Abacates e limões"/>
          <p:cNvSpPr>
            <a:spLocks noGrp="1"/>
          </p:cNvSpPr>
          <p:nvPr>
            <p:ph type="pic" idx="21"/>
          </p:nvPr>
        </p:nvSpPr>
        <p:spPr>
          <a:xfrm>
            <a:off x="-1300163" y="15211425"/>
            <a:ext cx="30089476" cy="18021299"/>
          </a:xfrm>
          <a:prstGeom prst="rect">
            <a:avLst/>
          </a:prstGeom>
        </p:spPr>
        <p:txBody>
          <a:bodyPr lIns="91439" tIns="45719" rIns="91439" bIns="45719">
            <a:noAutofit/>
          </a:bodyPr>
          <a:lstStyle/>
          <a:p>
            <a:endParaRPr/>
          </a:p>
        </p:txBody>
      </p:sp>
      <p:sp>
        <p:nvSpPr>
          <p:cNvPr id="22" name="Título da Apresentação"/>
          <p:cNvSpPr txBox="1">
            <a:spLocks noGrp="1"/>
          </p:cNvSpPr>
          <p:nvPr>
            <p:ph type="title" hasCustomPrompt="1"/>
          </p:nvPr>
        </p:nvSpPr>
        <p:spPr>
          <a:xfrm>
            <a:off x="1357312" y="24684037"/>
            <a:ext cx="24717377" cy="5229227"/>
          </a:xfrm>
          <a:prstGeom prst="rect">
            <a:avLst/>
          </a:prstGeom>
        </p:spPr>
        <p:txBody>
          <a:bodyPr/>
          <a:lstStyle/>
          <a:p>
            <a:r>
              <a:t>Título da Apresentação</a:t>
            </a:r>
          </a:p>
        </p:txBody>
      </p:sp>
      <p:sp>
        <p:nvSpPr>
          <p:cNvPr id="23" name="Nível de Corpo Um…"/>
          <p:cNvSpPr txBox="1">
            <a:spLocks noGrp="1"/>
          </p:cNvSpPr>
          <p:nvPr>
            <p:ph type="body" sz="quarter" idx="1" hasCustomPrompt="1"/>
          </p:nvPr>
        </p:nvSpPr>
        <p:spPr>
          <a:xfrm>
            <a:off x="1358650" y="17913154"/>
            <a:ext cx="24714701" cy="716602"/>
          </a:xfrm>
          <a:prstGeom prst="rect">
            <a:avLst/>
          </a:prstGeom>
        </p:spPr>
        <p:txBody>
          <a:bodyPr/>
          <a:lstStyle/>
          <a:p>
            <a:r>
              <a:t>Autoria e Data</a:t>
            </a:r>
          </a:p>
          <a:p>
            <a:pPr lvl="1"/>
            <a:endParaRPr/>
          </a:p>
          <a:p>
            <a:pPr lvl="2"/>
            <a:endParaRPr/>
          </a:p>
          <a:p>
            <a:pPr lvl="3"/>
            <a:endParaRPr/>
          </a:p>
          <a:p>
            <a:pPr lvl="4"/>
            <a:endParaRPr/>
          </a:p>
        </p:txBody>
      </p:sp>
      <p:sp>
        <p:nvSpPr>
          <p:cNvPr id="24" name="Nível de Corpo Um…"/>
          <p:cNvSpPr txBox="1">
            <a:spLocks noGrp="1"/>
          </p:cNvSpPr>
          <p:nvPr>
            <p:ph type="body" sz="quarter" idx="22" hasCustomPrompt="1"/>
          </p:nvPr>
        </p:nvSpPr>
        <p:spPr>
          <a:xfrm>
            <a:off x="1357311" y="29729900"/>
            <a:ext cx="24717378" cy="1256571"/>
          </a:xfrm>
          <a:prstGeom prst="rect">
            <a:avLst/>
          </a:prstGeom>
        </p:spPr>
        <p:txBody>
          <a:bodyPr lIns="57150" tIns="57150" rIns="57150" bIns="57150"/>
          <a:lstStyle>
            <a:lvl1pPr defTabSz="1174044">
              <a:defRPr sz="7760"/>
            </a:lvl1pPr>
          </a:lstStyle>
          <a:p>
            <a:r>
              <a:t>Subtítulo da Apresentação</a:t>
            </a:r>
          </a:p>
        </p:txBody>
      </p:sp>
      <p:sp>
        <p:nvSpPr>
          <p:cNvPr id="25"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ítulo e Foto Alternativa">
    <p:spTree>
      <p:nvGrpSpPr>
        <p:cNvPr id="1" name=""/>
        <p:cNvGrpSpPr/>
        <p:nvPr/>
      </p:nvGrpSpPr>
      <p:grpSpPr>
        <a:xfrm>
          <a:off x="0" y="0"/>
          <a:ext cx="0" cy="0"/>
          <a:chOff x="0" y="0"/>
          <a:chExt cx="0" cy="0"/>
        </a:xfrm>
      </p:grpSpPr>
      <p:sp>
        <p:nvSpPr>
          <p:cNvPr id="32" name="Tigelas com bolinhos de salmão, salada e hummus"/>
          <p:cNvSpPr>
            <a:spLocks noGrp="1"/>
          </p:cNvSpPr>
          <p:nvPr>
            <p:ph type="pic" sz="quarter" idx="21"/>
          </p:nvPr>
        </p:nvSpPr>
        <p:spPr>
          <a:xfrm>
            <a:off x="12344400" y="16440150"/>
            <a:ext cx="13662943" cy="15901988"/>
          </a:xfrm>
          <a:prstGeom prst="rect">
            <a:avLst/>
          </a:prstGeom>
        </p:spPr>
        <p:txBody>
          <a:bodyPr lIns="91439" tIns="45719" rIns="91439" bIns="45719">
            <a:noAutofit/>
          </a:bodyPr>
          <a:lstStyle/>
          <a:p>
            <a:endParaRPr/>
          </a:p>
        </p:txBody>
      </p:sp>
      <p:sp>
        <p:nvSpPr>
          <p:cNvPr id="33" name="Título do Slide"/>
          <p:cNvSpPr txBox="1">
            <a:spLocks noGrp="1"/>
          </p:cNvSpPr>
          <p:nvPr>
            <p:ph type="title" hasCustomPrompt="1"/>
          </p:nvPr>
        </p:nvSpPr>
        <p:spPr>
          <a:xfrm>
            <a:off x="1357312" y="18097500"/>
            <a:ext cx="11001376" cy="6617558"/>
          </a:xfrm>
          <a:prstGeom prst="rect">
            <a:avLst/>
          </a:prstGeom>
        </p:spPr>
        <p:txBody>
          <a:bodyPr/>
          <a:lstStyle>
            <a:lvl1pPr>
              <a:defRPr sz="30200" spc="-604"/>
            </a:lvl1pPr>
          </a:lstStyle>
          <a:p>
            <a:r>
              <a:t>Título do Slide</a:t>
            </a:r>
          </a:p>
        </p:txBody>
      </p:sp>
      <p:sp>
        <p:nvSpPr>
          <p:cNvPr id="34" name="Nível de Corpo Um…"/>
          <p:cNvSpPr txBox="1">
            <a:spLocks noGrp="1"/>
          </p:cNvSpPr>
          <p:nvPr>
            <p:ph type="body" sz="quarter" idx="1" hasCustomPrompt="1"/>
          </p:nvPr>
        </p:nvSpPr>
        <p:spPr>
          <a:xfrm>
            <a:off x="1357312" y="24611899"/>
            <a:ext cx="11001376" cy="6058603"/>
          </a:xfrm>
          <a:prstGeom prst="rect">
            <a:avLst/>
          </a:prstGeom>
        </p:spPr>
        <p:txBody>
          <a:bodyPr lIns="57150" tIns="57150" rIns="57150" bIns="57150"/>
          <a:lstStyle>
            <a:lvl1pPr defTabSz="2935110">
              <a:defRPr sz="19400"/>
            </a:lvl1pPr>
            <a:lvl2pPr defTabSz="2935110">
              <a:defRPr sz="19400"/>
            </a:lvl2pPr>
            <a:lvl3pPr defTabSz="2935110">
              <a:defRPr sz="19400"/>
            </a:lvl3pPr>
            <a:lvl4pPr defTabSz="2935110">
              <a:defRPr sz="19400"/>
            </a:lvl4pPr>
            <a:lvl5pPr defTabSz="2935110">
              <a:defRPr sz="19400"/>
            </a:lvl5pPr>
          </a:lstStyle>
          <a:p>
            <a:r>
              <a:t>Subtítulo do Slide</a:t>
            </a:r>
          </a:p>
          <a:p>
            <a:pPr lvl="1"/>
            <a:endParaRPr/>
          </a:p>
          <a:p>
            <a:pPr lvl="2"/>
            <a:endParaRPr/>
          </a:p>
          <a:p>
            <a:pPr lvl="3"/>
            <a:endParaRPr/>
          </a:p>
          <a:p>
            <a:pPr lvl="4"/>
            <a:endParaRPr/>
          </a:p>
        </p:txBody>
      </p:sp>
      <p:sp>
        <p:nvSpPr>
          <p:cNvPr id="35" name="Número do Slide"/>
          <p:cNvSpPr txBox="1">
            <a:spLocks noGrp="1"/>
          </p:cNvSpPr>
          <p:nvPr>
            <p:ph type="sldNum" sz="quarter" idx="2"/>
          </p:nvPr>
        </p:nvSpPr>
        <p:spPr>
          <a:xfrm>
            <a:off x="13193554" y="30741621"/>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ítulo e Marcadores">
    <p:spTree>
      <p:nvGrpSpPr>
        <p:cNvPr id="1" name=""/>
        <p:cNvGrpSpPr/>
        <p:nvPr/>
      </p:nvGrpSpPr>
      <p:grpSpPr>
        <a:xfrm>
          <a:off x="0" y="0"/>
          <a:ext cx="0" cy="0"/>
          <a:chOff x="0" y="0"/>
          <a:chExt cx="0" cy="0"/>
        </a:xfrm>
      </p:grpSpPr>
      <p:sp>
        <p:nvSpPr>
          <p:cNvPr id="42" name="Título do Slide"/>
          <p:cNvSpPr txBox="1">
            <a:spLocks noGrp="1"/>
          </p:cNvSpPr>
          <p:nvPr>
            <p:ph type="title" hasCustomPrompt="1"/>
          </p:nvPr>
        </p:nvSpPr>
        <p:spPr>
          <a:xfrm>
            <a:off x="1357312" y="17883187"/>
            <a:ext cx="24717377" cy="1612310"/>
          </a:xfrm>
          <a:prstGeom prst="rect">
            <a:avLst/>
          </a:prstGeom>
        </p:spPr>
        <p:txBody>
          <a:bodyPr anchor="t"/>
          <a:lstStyle>
            <a:lvl1pPr>
              <a:defRPr sz="30200" spc="-604"/>
            </a:lvl1pPr>
          </a:lstStyle>
          <a:p>
            <a:r>
              <a:t>Título do Slide</a:t>
            </a:r>
          </a:p>
        </p:txBody>
      </p:sp>
      <p:sp>
        <p:nvSpPr>
          <p:cNvPr id="43" name="Nível de Corpo Um…"/>
          <p:cNvSpPr txBox="1">
            <a:spLocks noGrp="1"/>
          </p:cNvSpPr>
          <p:nvPr>
            <p:ph type="body" sz="quarter" idx="1" hasCustomPrompt="1"/>
          </p:nvPr>
        </p:nvSpPr>
        <p:spPr>
          <a:xfrm>
            <a:off x="1357312" y="19338331"/>
            <a:ext cx="24717377" cy="1051628"/>
          </a:xfrm>
          <a:prstGeom prst="rect">
            <a:avLst/>
          </a:prstGeom>
        </p:spPr>
        <p:txBody>
          <a:bodyPr/>
          <a:lstStyle>
            <a:lvl1pPr>
              <a:defRPr sz="7700"/>
            </a:lvl1pPr>
            <a:lvl2pPr>
              <a:defRPr sz="7700"/>
            </a:lvl2pPr>
            <a:lvl3pPr>
              <a:defRPr sz="7700"/>
            </a:lvl3pPr>
            <a:lvl4pPr>
              <a:defRPr sz="7700"/>
            </a:lvl4pPr>
            <a:lvl5pPr>
              <a:defRPr sz="7700"/>
            </a:lvl5pPr>
          </a:lstStyle>
          <a:p>
            <a:r>
              <a:t>Subtítulo do Slide</a:t>
            </a:r>
          </a:p>
          <a:p>
            <a:pPr lvl="1"/>
            <a:endParaRPr/>
          </a:p>
          <a:p>
            <a:pPr lvl="2"/>
            <a:endParaRPr/>
          </a:p>
          <a:p>
            <a:pPr lvl="3"/>
            <a:endParaRPr/>
          </a:p>
          <a:p>
            <a:pPr lvl="4"/>
            <a:endParaRPr/>
          </a:p>
        </p:txBody>
      </p:sp>
      <p:sp>
        <p:nvSpPr>
          <p:cNvPr id="44" name="Nível de Corpo Um…"/>
          <p:cNvSpPr txBox="1">
            <a:spLocks noGrp="1"/>
          </p:cNvSpPr>
          <p:nvPr>
            <p:ph type="body" sz="quarter" idx="21" hasCustomPrompt="1"/>
          </p:nvPr>
        </p:nvSpPr>
        <p:spPr>
          <a:xfrm>
            <a:off x="1357311" y="21448317"/>
            <a:ext cx="24717378" cy="9288014"/>
          </a:xfrm>
          <a:prstGeom prst="rect">
            <a:avLst/>
          </a:prstGeom>
        </p:spPr>
        <p:txBody>
          <a:bodyPr lIns="57150" tIns="57150" rIns="57150" bIns="57150"/>
          <a:lstStyle>
            <a:lvl1pPr marL="2159000" indent="-2159000" defTabSz="8669649">
              <a:lnSpc>
                <a:spcPct val="90000"/>
              </a:lnSpc>
              <a:spcBef>
                <a:spcPts val="16000"/>
              </a:spcBef>
              <a:buSzPct val="123000"/>
              <a:buChar char="•"/>
              <a:defRPr sz="17000" b="0"/>
            </a:lvl1pPr>
          </a:lstStyle>
          <a:p>
            <a:r>
              <a:t>Texto com marcadores do slide</a:t>
            </a:r>
          </a:p>
        </p:txBody>
      </p:sp>
      <p:sp>
        <p:nvSpPr>
          <p:cNvPr id="45"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Marcadores">
    <p:spTree>
      <p:nvGrpSpPr>
        <p:cNvPr id="1" name=""/>
        <p:cNvGrpSpPr/>
        <p:nvPr/>
      </p:nvGrpSpPr>
      <p:grpSpPr>
        <a:xfrm>
          <a:off x="0" y="0"/>
          <a:ext cx="0" cy="0"/>
          <a:chOff x="0" y="0"/>
          <a:chExt cx="0" cy="0"/>
        </a:xfrm>
      </p:grpSpPr>
      <p:sp>
        <p:nvSpPr>
          <p:cNvPr id="52" name="Nível de Corpo Um…"/>
          <p:cNvSpPr txBox="1">
            <a:spLocks noGrp="1"/>
          </p:cNvSpPr>
          <p:nvPr>
            <p:ph type="body" sz="quarter" idx="1" hasCustomPrompt="1"/>
          </p:nvPr>
        </p:nvSpPr>
        <p:spPr>
          <a:xfrm>
            <a:off x="1357312" y="21448317"/>
            <a:ext cx="24717377" cy="9288014"/>
          </a:xfrm>
          <a:prstGeom prst="rect">
            <a:avLst/>
          </a:prstGeom>
        </p:spPr>
        <p:txBody>
          <a:bodyPr lIns="57150" tIns="57150" rIns="57150" bIns="57150" numCol="2" spcCol="1235867"/>
          <a:lstStyle>
            <a:lvl1pPr marL="2159000" indent="-2159000" defTabSz="8669649">
              <a:lnSpc>
                <a:spcPct val="90000"/>
              </a:lnSpc>
              <a:spcBef>
                <a:spcPts val="16000"/>
              </a:spcBef>
              <a:buSzPct val="123000"/>
              <a:buChar char="•"/>
              <a:defRPr sz="17000" b="0"/>
            </a:lvl1pPr>
            <a:lvl2pPr marL="2768600" indent="-2159000" defTabSz="8669649">
              <a:lnSpc>
                <a:spcPct val="90000"/>
              </a:lnSpc>
              <a:spcBef>
                <a:spcPts val="16000"/>
              </a:spcBef>
              <a:buSzPct val="123000"/>
              <a:buChar char="•"/>
              <a:defRPr sz="17000" b="0"/>
            </a:lvl2pPr>
            <a:lvl3pPr marL="3378200" indent="-2159000" defTabSz="8669649">
              <a:lnSpc>
                <a:spcPct val="90000"/>
              </a:lnSpc>
              <a:spcBef>
                <a:spcPts val="16000"/>
              </a:spcBef>
              <a:buSzPct val="123000"/>
              <a:buChar char="•"/>
              <a:defRPr sz="17000" b="0"/>
            </a:lvl3pPr>
            <a:lvl4pPr marL="3987800" indent="-2159000" defTabSz="8669649">
              <a:lnSpc>
                <a:spcPct val="90000"/>
              </a:lnSpc>
              <a:spcBef>
                <a:spcPts val="16000"/>
              </a:spcBef>
              <a:buSzPct val="123000"/>
              <a:buChar char="•"/>
              <a:defRPr sz="17000" b="0"/>
            </a:lvl4pPr>
            <a:lvl5pPr marL="4597400" indent="-2159000" defTabSz="8669649">
              <a:lnSpc>
                <a:spcPct val="90000"/>
              </a:lnSpc>
              <a:spcBef>
                <a:spcPts val="16000"/>
              </a:spcBef>
              <a:buSzPct val="123000"/>
              <a:buChar char="•"/>
              <a:defRPr sz="17000" b="0"/>
            </a:lvl5pPr>
          </a:lstStyle>
          <a:p>
            <a:r>
              <a:t>Texto com marcadores do slide</a:t>
            </a:r>
          </a:p>
          <a:p>
            <a:pPr lvl="1"/>
            <a:endParaRPr/>
          </a:p>
          <a:p>
            <a:pPr lvl="2"/>
            <a:endParaRPr/>
          </a:p>
          <a:p>
            <a:pPr lvl="3"/>
            <a:endParaRPr/>
          </a:p>
          <a:p>
            <a:pPr lvl="4"/>
            <a:endParaRPr/>
          </a:p>
        </p:txBody>
      </p:sp>
      <p:sp>
        <p:nvSpPr>
          <p:cNvPr id="53"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ítulo, Marcadores e Foto">
    <p:spTree>
      <p:nvGrpSpPr>
        <p:cNvPr id="1" name=""/>
        <p:cNvGrpSpPr/>
        <p:nvPr/>
      </p:nvGrpSpPr>
      <p:grpSpPr>
        <a:xfrm>
          <a:off x="0" y="0"/>
          <a:ext cx="0" cy="0"/>
          <a:chOff x="0" y="0"/>
          <a:chExt cx="0" cy="0"/>
        </a:xfrm>
      </p:grpSpPr>
      <p:sp>
        <p:nvSpPr>
          <p:cNvPr id="60" name="Nível de Corpo Um…"/>
          <p:cNvSpPr txBox="1">
            <a:spLocks noGrp="1"/>
          </p:cNvSpPr>
          <p:nvPr>
            <p:ph type="body" sz="quarter" idx="1" hasCustomPrompt="1"/>
          </p:nvPr>
        </p:nvSpPr>
        <p:spPr>
          <a:xfrm>
            <a:off x="1357312" y="19338331"/>
            <a:ext cx="11001376" cy="1051628"/>
          </a:xfrm>
          <a:prstGeom prst="rect">
            <a:avLst/>
          </a:prstGeom>
        </p:spPr>
        <p:txBody>
          <a:bodyPr/>
          <a:lstStyle>
            <a:lvl1pPr>
              <a:defRPr sz="7700"/>
            </a:lvl1pPr>
            <a:lvl2pPr>
              <a:defRPr sz="7700"/>
            </a:lvl2pPr>
            <a:lvl3pPr>
              <a:defRPr sz="7700"/>
            </a:lvl3pPr>
            <a:lvl4pPr>
              <a:defRPr sz="7700"/>
            </a:lvl4pPr>
            <a:lvl5pPr>
              <a:defRPr sz="7700"/>
            </a:lvl5pPr>
          </a:lstStyle>
          <a:p>
            <a:r>
              <a:t>Subtítulo do Slide</a:t>
            </a:r>
          </a:p>
          <a:p>
            <a:pPr lvl="1"/>
            <a:endParaRPr/>
          </a:p>
          <a:p>
            <a:pPr lvl="2"/>
            <a:endParaRPr/>
          </a:p>
          <a:p>
            <a:pPr lvl="3"/>
            <a:endParaRPr/>
          </a:p>
          <a:p>
            <a:pPr lvl="4"/>
            <a:endParaRPr/>
          </a:p>
        </p:txBody>
      </p:sp>
      <p:sp>
        <p:nvSpPr>
          <p:cNvPr id="61" name="Nível de Corpo Um…"/>
          <p:cNvSpPr txBox="1">
            <a:spLocks noGrp="1"/>
          </p:cNvSpPr>
          <p:nvPr>
            <p:ph type="body" sz="quarter" idx="21" hasCustomPrompt="1"/>
          </p:nvPr>
        </p:nvSpPr>
        <p:spPr>
          <a:xfrm>
            <a:off x="1357312" y="21448317"/>
            <a:ext cx="11001376" cy="9288710"/>
          </a:xfrm>
          <a:prstGeom prst="rect">
            <a:avLst/>
          </a:prstGeom>
        </p:spPr>
        <p:txBody>
          <a:bodyPr lIns="57150" tIns="57150" rIns="57150" bIns="57150"/>
          <a:lstStyle>
            <a:lvl1pPr marL="1921510" indent="-1921510" defTabSz="7715987">
              <a:lnSpc>
                <a:spcPct val="90000"/>
              </a:lnSpc>
              <a:spcBef>
                <a:spcPts val="14200"/>
              </a:spcBef>
              <a:buSzPct val="123000"/>
              <a:buChar char="•"/>
              <a:defRPr sz="15130" b="0"/>
            </a:lvl1pPr>
          </a:lstStyle>
          <a:p>
            <a:r>
              <a:t>Texto com marcadores do slide</a:t>
            </a:r>
          </a:p>
        </p:txBody>
      </p:sp>
      <p:sp>
        <p:nvSpPr>
          <p:cNvPr id="62" name="Tigela de massa pappardelle com creme de ervas, avelãs assadas e queijo parmesão ralado"/>
          <p:cNvSpPr>
            <a:spLocks noGrp="1"/>
          </p:cNvSpPr>
          <p:nvPr>
            <p:ph type="pic" sz="quarter" idx="22"/>
          </p:nvPr>
        </p:nvSpPr>
        <p:spPr>
          <a:xfrm>
            <a:off x="13716000" y="16210576"/>
            <a:ext cx="12281483" cy="16375311"/>
          </a:xfrm>
          <a:prstGeom prst="rect">
            <a:avLst/>
          </a:prstGeom>
        </p:spPr>
        <p:txBody>
          <a:bodyPr lIns="91439" tIns="45719" rIns="91439" bIns="45719">
            <a:noAutofit/>
          </a:bodyPr>
          <a:lstStyle/>
          <a:p>
            <a:endParaRPr/>
          </a:p>
        </p:txBody>
      </p:sp>
      <p:sp>
        <p:nvSpPr>
          <p:cNvPr id="63" name="Título do Slide"/>
          <p:cNvSpPr txBox="1">
            <a:spLocks noGrp="1"/>
          </p:cNvSpPr>
          <p:nvPr>
            <p:ph type="title" hasCustomPrompt="1"/>
          </p:nvPr>
        </p:nvSpPr>
        <p:spPr>
          <a:xfrm>
            <a:off x="1357312" y="17883187"/>
            <a:ext cx="11001376" cy="1614489"/>
          </a:xfrm>
          <a:prstGeom prst="rect">
            <a:avLst/>
          </a:prstGeom>
        </p:spPr>
        <p:txBody>
          <a:bodyPr anchor="t"/>
          <a:lstStyle>
            <a:lvl1pPr>
              <a:defRPr sz="30200" spc="-604"/>
            </a:lvl1pPr>
          </a:lstStyle>
          <a:p>
            <a:r>
              <a:t>Título do Slide</a:t>
            </a:r>
          </a:p>
        </p:txBody>
      </p:sp>
      <p:sp>
        <p:nvSpPr>
          <p:cNvPr id="64"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ção">
    <p:spTree>
      <p:nvGrpSpPr>
        <p:cNvPr id="1" name=""/>
        <p:cNvGrpSpPr/>
        <p:nvPr/>
      </p:nvGrpSpPr>
      <p:grpSpPr>
        <a:xfrm>
          <a:off x="0" y="0"/>
          <a:ext cx="0" cy="0"/>
          <a:chOff x="0" y="0"/>
          <a:chExt cx="0" cy="0"/>
        </a:xfrm>
      </p:grpSpPr>
      <p:sp>
        <p:nvSpPr>
          <p:cNvPr id="71" name="Título da Seção"/>
          <p:cNvSpPr txBox="1">
            <a:spLocks noGrp="1"/>
          </p:cNvSpPr>
          <p:nvPr>
            <p:ph type="title" hasCustomPrompt="1"/>
          </p:nvPr>
        </p:nvSpPr>
        <p:spPr>
          <a:xfrm>
            <a:off x="1357309" y="21769387"/>
            <a:ext cx="24717380" cy="5229227"/>
          </a:xfrm>
          <a:prstGeom prst="rect">
            <a:avLst/>
          </a:prstGeom>
        </p:spPr>
        <p:txBody>
          <a:bodyPr anchor="ctr"/>
          <a:lstStyle>
            <a:lvl1pPr>
              <a:defRPr b="0">
                <a:latin typeface="Helvetica Neue Medium"/>
                <a:ea typeface="Helvetica Neue Medium"/>
                <a:cs typeface="Helvetica Neue Medium"/>
                <a:sym typeface="Helvetica Neue Medium"/>
              </a:defRPr>
            </a:lvl1pPr>
          </a:lstStyle>
          <a:p>
            <a:r>
              <a:t>Título da Seção</a:t>
            </a:r>
          </a:p>
        </p:txBody>
      </p:sp>
      <p:sp>
        <p:nvSpPr>
          <p:cNvPr id="72" name="Número do Slide"/>
          <p:cNvSpPr txBox="1">
            <a:spLocks noGrp="1"/>
          </p:cNvSpPr>
          <p:nvPr>
            <p:ph type="sldNum" sz="quarter" idx="2"/>
          </p:nvPr>
        </p:nvSpPr>
        <p:spPr>
          <a:xfrm>
            <a:off x="13193554" y="30741621"/>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penas Título">
    <p:spTree>
      <p:nvGrpSpPr>
        <p:cNvPr id="1" name=""/>
        <p:cNvGrpSpPr/>
        <p:nvPr/>
      </p:nvGrpSpPr>
      <p:grpSpPr>
        <a:xfrm>
          <a:off x="0" y="0"/>
          <a:ext cx="0" cy="0"/>
          <a:chOff x="0" y="0"/>
          <a:chExt cx="0" cy="0"/>
        </a:xfrm>
      </p:grpSpPr>
      <p:sp>
        <p:nvSpPr>
          <p:cNvPr id="79" name="Título do Slide"/>
          <p:cNvSpPr txBox="1">
            <a:spLocks noGrp="1"/>
          </p:cNvSpPr>
          <p:nvPr>
            <p:ph type="title" hasCustomPrompt="1"/>
          </p:nvPr>
        </p:nvSpPr>
        <p:spPr>
          <a:xfrm>
            <a:off x="1357312" y="17883187"/>
            <a:ext cx="24717377" cy="1614319"/>
          </a:xfrm>
          <a:prstGeom prst="rect">
            <a:avLst/>
          </a:prstGeom>
        </p:spPr>
        <p:txBody>
          <a:bodyPr anchor="t"/>
          <a:lstStyle>
            <a:lvl1pPr>
              <a:defRPr sz="30200" spc="-604"/>
            </a:lvl1pPr>
          </a:lstStyle>
          <a:p>
            <a:r>
              <a:t>Título do Slide</a:t>
            </a:r>
          </a:p>
        </p:txBody>
      </p:sp>
      <p:sp>
        <p:nvSpPr>
          <p:cNvPr id="80" name="Nível de Corpo Um…"/>
          <p:cNvSpPr txBox="1">
            <a:spLocks noGrp="1"/>
          </p:cNvSpPr>
          <p:nvPr>
            <p:ph type="body" sz="quarter" idx="1" hasCustomPrompt="1"/>
          </p:nvPr>
        </p:nvSpPr>
        <p:spPr>
          <a:xfrm>
            <a:off x="1357312" y="19338331"/>
            <a:ext cx="24717377" cy="1051628"/>
          </a:xfrm>
          <a:prstGeom prst="rect">
            <a:avLst/>
          </a:prstGeom>
        </p:spPr>
        <p:txBody>
          <a:bodyPr/>
          <a:lstStyle>
            <a:lvl1pPr>
              <a:defRPr sz="7700"/>
            </a:lvl1pPr>
            <a:lvl2pPr>
              <a:defRPr sz="7700"/>
            </a:lvl2pPr>
            <a:lvl3pPr>
              <a:defRPr sz="7700"/>
            </a:lvl3pPr>
            <a:lvl4pPr>
              <a:defRPr sz="7700"/>
            </a:lvl4pPr>
            <a:lvl5pPr>
              <a:defRPr sz="7700"/>
            </a:lvl5pPr>
          </a:lstStyle>
          <a:p>
            <a:r>
              <a:t>Subtítulo do Slide</a:t>
            </a:r>
          </a:p>
          <a:p>
            <a:pPr lvl="1"/>
            <a:endParaRPr/>
          </a:p>
          <a:p>
            <a:pPr lvl="2"/>
            <a:endParaRPr/>
          </a:p>
          <a:p>
            <a:pPr lvl="3"/>
            <a:endParaRPr/>
          </a:p>
          <a:p>
            <a:pPr lvl="4"/>
            <a:endParaRPr/>
          </a:p>
        </p:txBody>
      </p:sp>
      <p:sp>
        <p:nvSpPr>
          <p:cNvPr id="81"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Título da Agenda"/>
          <p:cNvSpPr txBox="1">
            <a:spLocks noGrp="1"/>
          </p:cNvSpPr>
          <p:nvPr>
            <p:ph type="title" hasCustomPrompt="1"/>
          </p:nvPr>
        </p:nvSpPr>
        <p:spPr>
          <a:xfrm>
            <a:off x="1357312" y="17883187"/>
            <a:ext cx="24717377" cy="1614489"/>
          </a:xfrm>
          <a:prstGeom prst="rect">
            <a:avLst/>
          </a:prstGeom>
        </p:spPr>
        <p:txBody>
          <a:bodyPr anchor="t"/>
          <a:lstStyle>
            <a:lvl1pPr>
              <a:defRPr sz="30200" spc="-604"/>
            </a:lvl1pPr>
          </a:lstStyle>
          <a:p>
            <a:r>
              <a:t>Título da Agenda</a:t>
            </a:r>
          </a:p>
        </p:txBody>
      </p:sp>
      <p:sp>
        <p:nvSpPr>
          <p:cNvPr id="89" name="Nível de Corpo Um…"/>
          <p:cNvSpPr txBox="1">
            <a:spLocks noGrp="1"/>
          </p:cNvSpPr>
          <p:nvPr>
            <p:ph type="body" sz="quarter" idx="1" hasCustomPrompt="1"/>
          </p:nvPr>
        </p:nvSpPr>
        <p:spPr>
          <a:xfrm>
            <a:off x="1357312" y="19338331"/>
            <a:ext cx="24717377" cy="1051628"/>
          </a:xfrm>
          <a:prstGeom prst="rect">
            <a:avLst/>
          </a:prstGeom>
        </p:spPr>
        <p:txBody>
          <a:bodyPr/>
          <a:lstStyle>
            <a:lvl1pPr>
              <a:defRPr sz="7700"/>
            </a:lvl1pPr>
            <a:lvl2pPr>
              <a:defRPr sz="7700"/>
            </a:lvl2pPr>
            <a:lvl3pPr>
              <a:defRPr sz="7700"/>
            </a:lvl3pPr>
            <a:lvl4pPr>
              <a:defRPr sz="7700"/>
            </a:lvl4pPr>
            <a:lvl5pPr>
              <a:defRPr sz="7700"/>
            </a:lvl5pPr>
          </a:lstStyle>
          <a:p>
            <a:r>
              <a:t>Subtítulo de Agenda</a:t>
            </a:r>
          </a:p>
          <a:p>
            <a:pPr lvl="1"/>
            <a:endParaRPr/>
          </a:p>
          <a:p>
            <a:pPr lvl="2"/>
            <a:endParaRPr/>
          </a:p>
          <a:p>
            <a:pPr lvl="3"/>
            <a:endParaRPr/>
          </a:p>
          <a:p>
            <a:pPr lvl="4"/>
            <a:endParaRPr/>
          </a:p>
        </p:txBody>
      </p:sp>
      <p:sp>
        <p:nvSpPr>
          <p:cNvPr id="90" name="Nível de Corpo Um…"/>
          <p:cNvSpPr txBox="1">
            <a:spLocks noGrp="1"/>
          </p:cNvSpPr>
          <p:nvPr>
            <p:ph type="body" sz="quarter" idx="21" hasCustomPrompt="1"/>
          </p:nvPr>
        </p:nvSpPr>
        <p:spPr>
          <a:xfrm>
            <a:off x="1357311" y="21448317"/>
            <a:ext cx="24717378" cy="9288014"/>
          </a:xfrm>
          <a:prstGeom prst="rect">
            <a:avLst/>
          </a:prstGeom>
        </p:spPr>
        <p:txBody>
          <a:bodyPr lIns="57150" tIns="57150" rIns="57150" bIns="57150"/>
          <a:lstStyle>
            <a:lvl1pPr defTabSz="2935110">
              <a:spcBef>
                <a:spcPts val="6400"/>
              </a:spcBef>
              <a:defRPr sz="19400" b="0" spc="-199"/>
            </a:lvl1pPr>
          </a:lstStyle>
          <a:p>
            <a:r>
              <a:t>Tópicos da Agenda</a:t>
            </a:r>
          </a:p>
        </p:txBody>
      </p:sp>
      <p:sp>
        <p:nvSpPr>
          <p:cNvPr id="91" name="Número do Slide"/>
          <p:cNvSpPr txBox="1">
            <a:spLocks noGrp="1"/>
          </p:cNvSpPr>
          <p:nvPr>
            <p:ph type="sldNum" sz="quarter" idx="2"/>
          </p:nvPr>
        </p:nvSpPr>
        <p:spPr>
          <a:xfrm>
            <a:off x="13193554" y="30736856"/>
            <a:ext cx="1030835" cy="1069443"/>
          </a:xfrm>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ível de Corpo Um…"/>
          <p:cNvSpPr txBox="1">
            <a:spLocks noGrp="1"/>
          </p:cNvSpPr>
          <p:nvPr>
            <p:ph type="body" idx="1" hasCustomPrompt="1"/>
          </p:nvPr>
        </p:nvSpPr>
        <p:spPr>
          <a:xfrm>
            <a:off x="1351508" y="30011095"/>
            <a:ext cx="24717377" cy="7166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1433" tIns="51433" rIns="51433" bIns="51433">
            <a:normAutofit/>
          </a:bodyPr>
          <a:lstStyle/>
          <a:p>
            <a:r>
              <a:t>Autoria e Data</a:t>
            </a:r>
          </a:p>
          <a:p>
            <a:pPr lvl="1"/>
            <a:endParaRPr/>
          </a:p>
          <a:p>
            <a:pPr lvl="2"/>
            <a:endParaRPr/>
          </a:p>
          <a:p>
            <a:pPr lvl="3"/>
            <a:endParaRPr/>
          </a:p>
          <a:p>
            <a:pPr lvl="4"/>
            <a:endParaRPr/>
          </a:p>
        </p:txBody>
      </p:sp>
      <p:sp>
        <p:nvSpPr>
          <p:cNvPr id="3" name="Título da Apresentação"/>
          <p:cNvSpPr txBox="1">
            <a:spLocks noGrp="1"/>
          </p:cNvSpPr>
          <p:nvPr>
            <p:ph type="title" hasCustomPrompt="1"/>
          </p:nvPr>
        </p:nvSpPr>
        <p:spPr>
          <a:xfrm>
            <a:off x="1357309" y="19565613"/>
            <a:ext cx="24717380" cy="5229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b">
            <a:normAutofit/>
          </a:bodyPr>
          <a:lstStyle/>
          <a:p>
            <a:r>
              <a:t>Título da Apresentação</a:t>
            </a:r>
          </a:p>
        </p:txBody>
      </p:sp>
      <p:sp>
        <p:nvSpPr>
          <p:cNvPr id="4" name="Número do Slide"/>
          <p:cNvSpPr txBox="1">
            <a:spLocks noGrp="1"/>
          </p:cNvSpPr>
          <p:nvPr>
            <p:ph type="sldNum" sz="quarter" idx="2"/>
          </p:nvPr>
        </p:nvSpPr>
        <p:spPr>
          <a:xfrm>
            <a:off x="13193553" y="30736856"/>
            <a:ext cx="1030835" cy="1069443"/>
          </a:xfrm>
          <a:prstGeom prst="rect">
            <a:avLst/>
          </a:prstGeom>
          <a:ln w="12700">
            <a:miter lim="400000"/>
          </a:ln>
        </p:spPr>
        <p:txBody>
          <a:bodyPr wrap="none" lIns="57150" tIns="57150" rIns="57150" bIns="57150" anchor="b">
            <a:spAutoFit/>
          </a:bodyPr>
          <a:lstStyle>
            <a:lvl1pPr defTabSz="2077154">
              <a:defRPr sz="6400">
                <a:solidFill>
                  <a:srgbClr val="000000"/>
                </a:solidFill>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1pPr>
      <a:lvl2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2pPr>
      <a:lvl3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3pPr>
      <a:lvl4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4pPr>
      <a:lvl5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5pPr>
      <a:lvl6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6pPr>
      <a:lvl7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7pPr>
      <a:lvl8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8pPr>
      <a:lvl9pPr marL="0" marR="0" indent="0" algn="l" defTabSz="8669649" rtl="0" latinLnBrk="0">
        <a:lnSpc>
          <a:spcPct val="80000"/>
        </a:lnSpc>
        <a:spcBef>
          <a:spcPts val="0"/>
        </a:spcBef>
        <a:spcAft>
          <a:spcPts val="0"/>
        </a:spcAft>
        <a:buClrTx/>
        <a:buSzTx/>
        <a:buFontTx/>
        <a:buNone/>
        <a:tabLst/>
        <a:defRPr sz="41200" b="1" i="0" u="none" strike="noStrike" cap="none" spc="-824" baseline="0">
          <a:solidFill>
            <a:srgbClr val="000000"/>
          </a:solidFill>
          <a:uFillTx/>
          <a:latin typeface="+mj-lt"/>
          <a:ea typeface="+mj-ea"/>
          <a:cs typeface="+mj-cs"/>
          <a:sym typeface="Helvetica Neue"/>
        </a:defRPr>
      </a:lvl9pPr>
    </p:titleStyle>
    <p:bodyStyle>
      <a:lvl1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1pPr>
      <a:lvl2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2pPr>
      <a:lvl3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3pPr>
      <a:lvl4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4pPr>
      <a:lvl5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5pPr>
      <a:lvl6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6pPr>
      <a:lvl7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7pPr>
      <a:lvl8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8pPr>
      <a:lvl9pPr marL="0" marR="0" indent="0" algn="l" defTabSz="1174044" rtl="0" latinLnBrk="0">
        <a:lnSpc>
          <a:spcPct val="100000"/>
        </a:lnSpc>
        <a:spcBef>
          <a:spcPts val="0"/>
        </a:spcBef>
        <a:spcAft>
          <a:spcPts val="0"/>
        </a:spcAft>
        <a:buClrTx/>
        <a:buSzTx/>
        <a:buFontTx/>
        <a:buNone/>
        <a:tabLst/>
        <a:defRPr sz="5100" b="1" i="0" u="none" strike="noStrike" cap="none" spc="0" baseline="0">
          <a:solidFill>
            <a:srgbClr val="000000"/>
          </a:solidFill>
          <a:uFillTx/>
          <a:latin typeface="+mj-lt"/>
          <a:ea typeface="+mj-ea"/>
          <a:cs typeface="+mj-cs"/>
          <a:sym typeface="Helvetica Neue"/>
        </a:defRPr>
      </a:lvl9pPr>
    </p:bodyStyle>
    <p:otherStyle>
      <a:lvl1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1pPr>
      <a:lvl2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2pPr>
      <a:lvl3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3pPr>
      <a:lvl4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4pPr>
      <a:lvl5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5pPr>
      <a:lvl6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6pPr>
      <a:lvl7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7pPr>
      <a:lvl8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8pPr>
      <a:lvl9pPr marL="0" marR="0" indent="0" algn="ctr" defTabSz="2077154" rtl="0" latinLnBrk="0">
        <a:lnSpc>
          <a:spcPct val="100000"/>
        </a:lnSpc>
        <a:spcBef>
          <a:spcPts val="0"/>
        </a:spcBef>
        <a:spcAft>
          <a:spcPts val="0"/>
        </a:spcAft>
        <a:buClrTx/>
        <a:buSzTx/>
        <a:buFontTx/>
        <a:buNone/>
        <a:tabLst/>
        <a:defRPr sz="64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 name="MODELO-DE-BANNER-DIGITAL-.png" descr="MODELO-DE-BANNER-DIGITAL-.png"/>
          <p:cNvPicPr>
            <a:picLocks noChangeAspect="1"/>
          </p:cNvPicPr>
          <p:nvPr/>
        </p:nvPicPr>
        <p:blipFill>
          <a:blip r:embed="rId2">
            <a:extLst/>
          </a:blip>
          <a:stretch>
            <a:fillRect/>
          </a:stretch>
        </p:blipFill>
        <p:spPr>
          <a:xfrm>
            <a:off x="0" y="0"/>
            <a:ext cx="27432000" cy="48768000"/>
          </a:xfrm>
          <a:prstGeom prst="rect">
            <a:avLst/>
          </a:prstGeom>
          <a:ln w="12700">
            <a:miter lim="400000"/>
          </a:ln>
        </p:spPr>
      </p:pic>
      <p:pic>
        <p:nvPicPr>
          <p:cNvPr id="152" name="Imagem" descr="Imagem"/>
          <p:cNvPicPr>
            <a:picLocks noChangeAspect="1"/>
          </p:cNvPicPr>
          <p:nvPr/>
        </p:nvPicPr>
        <p:blipFill>
          <a:blip r:embed="rId3">
            <a:extLst/>
          </a:blip>
          <a:stretch>
            <a:fillRect/>
          </a:stretch>
        </p:blipFill>
        <p:spPr>
          <a:xfrm>
            <a:off x="1722804" y="1217618"/>
            <a:ext cx="2701191" cy="3101964"/>
          </a:xfrm>
          <a:prstGeom prst="rect">
            <a:avLst/>
          </a:prstGeom>
          <a:ln w="12700">
            <a:miter lim="400000"/>
          </a:ln>
        </p:spPr>
      </p:pic>
      <p:sp>
        <p:nvSpPr>
          <p:cNvPr id="153" name="NOME DA INSTITUIÇÃO - SIGLA"/>
          <p:cNvSpPr txBox="1"/>
          <p:nvPr/>
        </p:nvSpPr>
        <p:spPr>
          <a:xfrm>
            <a:off x="9125706" y="2074136"/>
            <a:ext cx="9688588" cy="8301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5000">
                <a:latin typeface="Arial"/>
                <a:ea typeface="Arial"/>
                <a:cs typeface="Arial"/>
                <a:sym typeface="Arial"/>
              </a:defRPr>
            </a:lvl1pPr>
          </a:lstStyle>
          <a:p>
            <a:r>
              <a:t>NOME DA INSTITUIÇÃO - SIGLA</a:t>
            </a:r>
          </a:p>
        </p:txBody>
      </p:sp>
      <p:sp>
        <p:nvSpPr>
          <p:cNvPr id="154" name="NOME DA INSTITUIÇÃO - SIGLA"/>
          <p:cNvSpPr txBox="1"/>
          <p:nvPr/>
        </p:nvSpPr>
        <p:spPr>
          <a:xfrm>
            <a:off x="9124680" y="3605234"/>
            <a:ext cx="9688588" cy="830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5000">
                <a:latin typeface="Arial"/>
                <a:ea typeface="Arial"/>
                <a:cs typeface="Arial"/>
                <a:sym typeface="Arial"/>
              </a:defRPr>
            </a:lvl1pPr>
          </a:lstStyle>
          <a:p>
            <a:r>
              <a:t>NOME DA INSTITUIÇÃO - SIGLA</a:t>
            </a:r>
          </a:p>
        </p:txBody>
      </p:sp>
      <p:sp>
        <p:nvSpPr>
          <p:cNvPr id="155" name="TÍTULO EM MAIÚSCULO"/>
          <p:cNvSpPr txBox="1"/>
          <p:nvPr/>
        </p:nvSpPr>
        <p:spPr>
          <a:xfrm>
            <a:off x="6568031" y="5136333"/>
            <a:ext cx="14803935" cy="15332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10000">
                <a:latin typeface="Arial"/>
                <a:ea typeface="Arial"/>
                <a:cs typeface="Arial"/>
                <a:sym typeface="Arial"/>
              </a:defRPr>
            </a:lvl1pPr>
          </a:lstStyle>
          <a:p>
            <a:r>
              <a:t>TÍTULO EM MAIÚSCULO</a:t>
            </a:r>
          </a:p>
        </p:txBody>
      </p:sp>
      <p:sp>
        <p:nvSpPr>
          <p:cNvPr id="156" name="Retângulo Arredondado"/>
          <p:cNvSpPr/>
          <p:nvPr/>
        </p:nvSpPr>
        <p:spPr>
          <a:xfrm>
            <a:off x="1846459" y="10718800"/>
            <a:ext cx="11146038" cy="1270000"/>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57" name="AUTORES:"/>
          <p:cNvSpPr txBox="1"/>
          <p:nvPr/>
        </p:nvSpPr>
        <p:spPr>
          <a:xfrm>
            <a:off x="1794006" y="8441572"/>
            <a:ext cx="2067720" cy="5336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3000">
                <a:latin typeface="Arial"/>
                <a:ea typeface="Arial"/>
                <a:cs typeface="Arial"/>
                <a:sym typeface="Arial"/>
              </a:defRPr>
            </a:lvl1pPr>
          </a:lstStyle>
          <a:p>
            <a:r>
              <a:t>AUTORES:</a:t>
            </a:r>
          </a:p>
        </p:txBody>
      </p:sp>
      <p:sp>
        <p:nvSpPr>
          <p:cNvPr id="158" name="INTRODUÇÃO:"/>
          <p:cNvSpPr txBox="1"/>
          <p:nvPr/>
        </p:nvSpPr>
        <p:spPr>
          <a:xfrm>
            <a:off x="4992190" y="11019208"/>
            <a:ext cx="4854578"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INTRODUÇÃO:</a:t>
            </a:r>
          </a:p>
        </p:txBody>
      </p:sp>
      <p:sp>
        <p:nvSpPr>
          <p:cNvPr id="159" name="Linha"/>
          <p:cNvSpPr/>
          <p:nvPr/>
        </p:nvSpPr>
        <p:spPr>
          <a:xfrm>
            <a:off x="3806314" y="9042399"/>
            <a:ext cx="21835101" cy="2"/>
          </a:xfrm>
          <a:prstGeom prst="line">
            <a:avLst/>
          </a:prstGeom>
          <a:ln w="25400">
            <a:solidFill>
              <a:srgbClr val="000000"/>
            </a:solidFill>
            <a:miter lim="400000"/>
          </a:ln>
        </p:spPr>
        <p:txBody>
          <a:bodyPr lIns="45718" tIns="45718" rIns="45718" bIns="45718"/>
          <a:lstStyle/>
          <a:p>
            <a:endParaRPr/>
          </a:p>
        </p:txBody>
      </p:sp>
      <p:sp>
        <p:nvSpPr>
          <p:cNvPr id="160" name="Retângulo Arredondado"/>
          <p:cNvSpPr/>
          <p:nvPr/>
        </p:nvSpPr>
        <p:spPr>
          <a:xfrm>
            <a:off x="1846459" y="12090399"/>
            <a:ext cx="11146038" cy="12365237"/>
          </a:xfrm>
          <a:prstGeom prst="roundRect">
            <a:avLst>
              <a:gd name="adj" fmla="val 1709"/>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1" name="Retângulo Arredondado"/>
          <p:cNvSpPr/>
          <p:nvPr/>
        </p:nvSpPr>
        <p:spPr>
          <a:xfrm>
            <a:off x="1846459" y="24857645"/>
            <a:ext cx="11146038"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2" name="OBJETIVO:"/>
          <p:cNvSpPr txBox="1"/>
          <p:nvPr/>
        </p:nvSpPr>
        <p:spPr>
          <a:xfrm>
            <a:off x="4992190" y="25158055"/>
            <a:ext cx="4854578" cy="669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OBJETIVO:</a:t>
            </a:r>
          </a:p>
        </p:txBody>
      </p:sp>
      <p:sp>
        <p:nvSpPr>
          <p:cNvPr id="163" name="Retângulo Arredondado"/>
          <p:cNvSpPr/>
          <p:nvPr/>
        </p:nvSpPr>
        <p:spPr>
          <a:xfrm>
            <a:off x="3572667" y="26229245"/>
            <a:ext cx="9419830" cy="8627271"/>
          </a:xfrm>
          <a:prstGeom prst="roundRect">
            <a:avLst>
              <a:gd name="adj" fmla="val 2208"/>
            </a:avLst>
          </a:prstGeom>
          <a:solidFill>
            <a:srgbClr val="FFFFFF"/>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4" name="Retângulo Arredondado"/>
          <p:cNvSpPr/>
          <p:nvPr/>
        </p:nvSpPr>
        <p:spPr>
          <a:xfrm>
            <a:off x="1846459" y="26229245"/>
            <a:ext cx="11146038" cy="9862916"/>
          </a:xfrm>
          <a:prstGeom prst="roundRect">
            <a:avLst>
              <a:gd name="adj" fmla="val 1931"/>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5" name="Retângulo Arredondado"/>
          <p:cNvSpPr/>
          <p:nvPr/>
        </p:nvSpPr>
        <p:spPr>
          <a:xfrm>
            <a:off x="1846459" y="36494169"/>
            <a:ext cx="11146038"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6" name="DISCUSSÃO:"/>
          <p:cNvSpPr txBox="1"/>
          <p:nvPr/>
        </p:nvSpPr>
        <p:spPr>
          <a:xfrm>
            <a:off x="4992190" y="36763685"/>
            <a:ext cx="4854578" cy="730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rPr lang="pt-BR" dirty="0" smtClean="0"/>
              <a:t>METODOLOGIA</a:t>
            </a:r>
            <a:r>
              <a:rPr dirty="0" smtClean="0"/>
              <a:t>:</a:t>
            </a:r>
            <a:endParaRPr dirty="0"/>
          </a:p>
        </p:txBody>
      </p:sp>
      <p:sp>
        <p:nvSpPr>
          <p:cNvPr id="167" name="Retângulo Arredondado"/>
          <p:cNvSpPr/>
          <p:nvPr/>
        </p:nvSpPr>
        <p:spPr>
          <a:xfrm>
            <a:off x="1846459" y="37865769"/>
            <a:ext cx="11146038" cy="8627271"/>
          </a:xfrm>
          <a:prstGeom prst="roundRect">
            <a:avLst>
              <a:gd name="adj" fmla="val 2208"/>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8" name="Retângulo Arredondado"/>
          <p:cNvSpPr/>
          <p:nvPr/>
        </p:nvSpPr>
        <p:spPr>
          <a:xfrm>
            <a:off x="14547453" y="10756478"/>
            <a:ext cx="11146037"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69" name="RESULTADOS:"/>
          <p:cNvSpPr txBox="1"/>
          <p:nvPr/>
        </p:nvSpPr>
        <p:spPr>
          <a:xfrm>
            <a:off x="16681118" y="10995100"/>
            <a:ext cx="7713103" cy="730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7150" tIns="57150" rIns="57150" bIns="57150" anchor="ctr">
            <a:spAutoFit/>
          </a:bodyPr>
          <a:lstStyle>
            <a:lvl1pPr>
              <a:defRPr sz="4000" b="1">
                <a:latin typeface="Arial"/>
                <a:ea typeface="Arial"/>
                <a:cs typeface="Arial"/>
                <a:sym typeface="Arial"/>
              </a:defRPr>
            </a:lvl1pPr>
          </a:lstStyle>
          <a:p>
            <a:r>
              <a:rPr dirty="0" smtClean="0"/>
              <a:t>RESULTADOS</a:t>
            </a:r>
            <a:r>
              <a:rPr lang="pt-BR" dirty="0" smtClean="0"/>
              <a:t> E DISCUSSÃO</a:t>
            </a:r>
            <a:r>
              <a:rPr dirty="0" smtClean="0"/>
              <a:t>:</a:t>
            </a:r>
            <a:endParaRPr dirty="0"/>
          </a:p>
        </p:txBody>
      </p:sp>
      <p:sp>
        <p:nvSpPr>
          <p:cNvPr id="170" name="Retângulo Arredondado"/>
          <p:cNvSpPr/>
          <p:nvPr/>
        </p:nvSpPr>
        <p:spPr>
          <a:xfrm>
            <a:off x="14547453" y="12128078"/>
            <a:ext cx="11146037" cy="16893509"/>
          </a:xfrm>
          <a:prstGeom prst="roundRect">
            <a:avLst>
              <a:gd name="adj" fmla="val 1709"/>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71" name="Retângulo Arredondado"/>
          <p:cNvSpPr/>
          <p:nvPr/>
        </p:nvSpPr>
        <p:spPr>
          <a:xfrm>
            <a:off x="14547453" y="29423596"/>
            <a:ext cx="11146037"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72" name="CONCLUSÃO:"/>
          <p:cNvSpPr txBox="1"/>
          <p:nvPr/>
        </p:nvSpPr>
        <p:spPr>
          <a:xfrm>
            <a:off x="17693183" y="29724005"/>
            <a:ext cx="4854577"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CONCLUSÃO:</a:t>
            </a:r>
          </a:p>
        </p:txBody>
      </p:sp>
      <p:sp>
        <p:nvSpPr>
          <p:cNvPr id="173" name="Retângulo Arredondado"/>
          <p:cNvSpPr/>
          <p:nvPr/>
        </p:nvSpPr>
        <p:spPr>
          <a:xfrm>
            <a:off x="14547453" y="30795196"/>
            <a:ext cx="11146037" cy="8627271"/>
          </a:xfrm>
          <a:prstGeom prst="roundRect">
            <a:avLst>
              <a:gd name="adj" fmla="val 2208"/>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74" name="Retângulo Arredondado"/>
          <p:cNvSpPr/>
          <p:nvPr/>
        </p:nvSpPr>
        <p:spPr>
          <a:xfrm>
            <a:off x="14547453" y="39824474"/>
            <a:ext cx="11146037"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75" name="REFERÊNCIAS:"/>
          <p:cNvSpPr txBox="1"/>
          <p:nvPr/>
        </p:nvSpPr>
        <p:spPr>
          <a:xfrm>
            <a:off x="17693183" y="40124884"/>
            <a:ext cx="4854577"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REFERÊNCIAS:</a:t>
            </a:r>
          </a:p>
        </p:txBody>
      </p:sp>
      <p:sp>
        <p:nvSpPr>
          <p:cNvPr id="176" name="Retângulo Arredondado"/>
          <p:cNvSpPr/>
          <p:nvPr/>
        </p:nvSpPr>
        <p:spPr>
          <a:xfrm>
            <a:off x="14547453" y="41196074"/>
            <a:ext cx="11146037" cy="5246094"/>
          </a:xfrm>
          <a:prstGeom prst="roundRect">
            <a:avLst>
              <a:gd name="adj" fmla="val 3631"/>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77" name="LOGO DA 2º…"/>
          <p:cNvSpPr txBox="1"/>
          <p:nvPr/>
        </p:nvSpPr>
        <p:spPr>
          <a:xfrm>
            <a:off x="22360414" y="1705836"/>
            <a:ext cx="4148771" cy="15667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p>
            <a:pPr>
              <a:defRPr sz="5000">
                <a:latin typeface="Arial"/>
                <a:ea typeface="Arial"/>
                <a:cs typeface="Arial"/>
                <a:sym typeface="Arial"/>
              </a:defRPr>
            </a:pPr>
            <a:r>
              <a:t>LOGO DA 2º</a:t>
            </a:r>
          </a:p>
          <a:p>
            <a:pPr>
              <a:defRPr sz="5000">
                <a:latin typeface="Arial"/>
                <a:ea typeface="Arial"/>
                <a:cs typeface="Arial"/>
                <a:sym typeface="Arial"/>
              </a:defRPr>
            </a:pPr>
            <a:r>
              <a:t>INSTITUICÃO</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 name="MODELO-DE-BANNER-DIGITAL-.png" descr="MODELO-DE-BANNER-DIGITAL-.png"/>
          <p:cNvPicPr>
            <a:picLocks noChangeAspect="1"/>
          </p:cNvPicPr>
          <p:nvPr/>
        </p:nvPicPr>
        <p:blipFill>
          <a:blip r:embed="rId2">
            <a:extLst/>
          </a:blip>
          <a:stretch>
            <a:fillRect/>
          </a:stretch>
        </p:blipFill>
        <p:spPr>
          <a:xfrm>
            <a:off x="0" y="0"/>
            <a:ext cx="27432000" cy="48768000"/>
          </a:xfrm>
          <a:prstGeom prst="rect">
            <a:avLst/>
          </a:prstGeom>
          <a:ln w="12700">
            <a:miter lim="400000"/>
          </a:ln>
        </p:spPr>
      </p:pic>
      <p:pic>
        <p:nvPicPr>
          <p:cNvPr id="180" name="Imagem" descr="Imagem"/>
          <p:cNvPicPr>
            <a:picLocks noChangeAspect="1"/>
          </p:cNvPicPr>
          <p:nvPr/>
        </p:nvPicPr>
        <p:blipFill>
          <a:blip r:embed="rId3">
            <a:extLst/>
          </a:blip>
          <a:stretch>
            <a:fillRect/>
          </a:stretch>
        </p:blipFill>
        <p:spPr>
          <a:xfrm>
            <a:off x="1722804" y="1217618"/>
            <a:ext cx="2701191" cy="3101964"/>
          </a:xfrm>
          <a:prstGeom prst="rect">
            <a:avLst/>
          </a:prstGeom>
          <a:ln w="12700">
            <a:miter lim="400000"/>
          </a:ln>
        </p:spPr>
      </p:pic>
      <p:sp>
        <p:nvSpPr>
          <p:cNvPr id="181" name="NOME DA INSTITUIÇÃO - SIGLA"/>
          <p:cNvSpPr txBox="1"/>
          <p:nvPr/>
        </p:nvSpPr>
        <p:spPr>
          <a:xfrm>
            <a:off x="9125706" y="2074135"/>
            <a:ext cx="9688588" cy="8301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5000">
                <a:latin typeface="Arial"/>
                <a:ea typeface="Arial"/>
                <a:cs typeface="Arial"/>
                <a:sym typeface="Arial"/>
              </a:defRPr>
            </a:lvl1pPr>
          </a:lstStyle>
          <a:p>
            <a:r>
              <a:t>NOME DA INSTITUIÇÃO - SIGLA</a:t>
            </a:r>
          </a:p>
        </p:txBody>
      </p:sp>
      <p:sp>
        <p:nvSpPr>
          <p:cNvPr id="182" name="NOME DA INSTITUIÇÃO - SIGLA"/>
          <p:cNvSpPr txBox="1"/>
          <p:nvPr/>
        </p:nvSpPr>
        <p:spPr>
          <a:xfrm>
            <a:off x="9125706" y="3598136"/>
            <a:ext cx="9688588" cy="830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5000">
                <a:latin typeface="Arial"/>
                <a:ea typeface="Arial"/>
                <a:cs typeface="Arial"/>
                <a:sym typeface="Arial"/>
              </a:defRPr>
            </a:lvl1pPr>
          </a:lstStyle>
          <a:p>
            <a:r>
              <a:t>NOME DA INSTITUIÇÃO - SIGLA</a:t>
            </a:r>
          </a:p>
        </p:txBody>
      </p:sp>
      <p:sp>
        <p:nvSpPr>
          <p:cNvPr id="183" name="TÍTULO EM MAIÚSCULO"/>
          <p:cNvSpPr txBox="1"/>
          <p:nvPr/>
        </p:nvSpPr>
        <p:spPr>
          <a:xfrm>
            <a:off x="6568031" y="5136332"/>
            <a:ext cx="14803935" cy="15332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10000">
                <a:latin typeface="Arial"/>
                <a:ea typeface="Arial"/>
                <a:cs typeface="Arial"/>
                <a:sym typeface="Arial"/>
              </a:defRPr>
            </a:lvl1pPr>
          </a:lstStyle>
          <a:p>
            <a:r>
              <a:t>TÍTULO EM MAIÚSCULO</a:t>
            </a:r>
          </a:p>
        </p:txBody>
      </p:sp>
      <p:sp>
        <p:nvSpPr>
          <p:cNvPr id="184" name="Retângulo Arredondado"/>
          <p:cNvSpPr/>
          <p:nvPr/>
        </p:nvSpPr>
        <p:spPr>
          <a:xfrm>
            <a:off x="1846459" y="10718800"/>
            <a:ext cx="11146038" cy="1270000"/>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85" name="AUTORES:"/>
          <p:cNvSpPr txBox="1"/>
          <p:nvPr/>
        </p:nvSpPr>
        <p:spPr>
          <a:xfrm>
            <a:off x="1794006" y="8441572"/>
            <a:ext cx="2067720" cy="5336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lvl1pPr>
              <a:defRPr sz="3000">
                <a:latin typeface="Arial"/>
                <a:ea typeface="Arial"/>
                <a:cs typeface="Arial"/>
                <a:sym typeface="Arial"/>
              </a:defRPr>
            </a:lvl1pPr>
          </a:lstStyle>
          <a:p>
            <a:r>
              <a:t>AUTORES:</a:t>
            </a:r>
          </a:p>
        </p:txBody>
      </p:sp>
      <p:sp>
        <p:nvSpPr>
          <p:cNvPr id="186" name="INTRODUÇÃO:"/>
          <p:cNvSpPr txBox="1"/>
          <p:nvPr/>
        </p:nvSpPr>
        <p:spPr>
          <a:xfrm>
            <a:off x="4992190" y="11019208"/>
            <a:ext cx="4854578"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INTRODUÇÃO:</a:t>
            </a:r>
          </a:p>
        </p:txBody>
      </p:sp>
      <p:sp>
        <p:nvSpPr>
          <p:cNvPr id="187" name="Linha"/>
          <p:cNvSpPr/>
          <p:nvPr/>
        </p:nvSpPr>
        <p:spPr>
          <a:xfrm>
            <a:off x="3806314" y="9042400"/>
            <a:ext cx="21835101" cy="0"/>
          </a:xfrm>
          <a:prstGeom prst="line">
            <a:avLst/>
          </a:prstGeom>
          <a:ln w="25400">
            <a:solidFill>
              <a:srgbClr val="000000"/>
            </a:solidFill>
            <a:miter lim="400000"/>
          </a:ln>
        </p:spPr>
        <p:txBody>
          <a:bodyPr lIns="45718" tIns="45718" rIns="45718" bIns="45718"/>
          <a:lstStyle/>
          <a:p>
            <a:endParaRPr/>
          </a:p>
        </p:txBody>
      </p:sp>
      <p:sp>
        <p:nvSpPr>
          <p:cNvPr id="188" name="Retângulo Arredondado"/>
          <p:cNvSpPr/>
          <p:nvPr/>
        </p:nvSpPr>
        <p:spPr>
          <a:xfrm>
            <a:off x="1846459" y="18073092"/>
            <a:ext cx="11146038" cy="6382545"/>
          </a:xfrm>
          <a:prstGeom prst="roundRect">
            <a:avLst>
              <a:gd name="adj" fmla="val 2985"/>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89" name="Retângulo Arredondado"/>
          <p:cNvSpPr/>
          <p:nvPr/>
        </p:nvSpPr>
        <p:spPr>
          <a:xfrm>
            <a:off x="1846459" y="25590298"/>
            <a:ext cx="11146038"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0" name="METODOLOGIA:"/>
          <p:cNvSpPr txBox="1"/>
          <p:nvPr/>
        </p:nvSpPr>
        <p:spPr>
          <a:xfrm>
            <a:off x="4992190" y="25890708"/>
            <a:ext cx="4854578" cy="669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METODOLOGIA:</a:t>
            </a:r>
          </a:p>
        </p:txBody>
      </p:sp>
      <p:sp>
        <p:nvSpPr>
          <p:cNvPr id="191" name="Retângulo Arredondado"/>
          <p:cNvSpPr/>
          <p:nvPr/>
        </p:nvSpPr>
        <p:spPr>
          <a:xfrm>
            <a:off x="3572667" y="26961898"/>
            <a:ext cx="9419830" cy="8627271"/>
          </a:xfrm>
          <a:prstGeom prst="roundRect">
            <a:avLst>
              <a:gd name="adj" fmla="val 2208"/>
            </a:avLst>
          </a:prstGeom>
          <a:solidFill>
            <a:srgbClr val="FFFFFF"/>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2" name="Retângulo Arredondado"/>
          <p:cNvSpPr/>
          <p:nvPr/>
        </p:nvSpPr>
        <p:spPr>
          <a:xfrm>
            <a:off x="1846459" y="36494169"/>
            <a:ext cx="11146038"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3" name="RESULTADOS:"/>
          <p:cNvSpPr txBox="1"/>
          <p:nvPr/>
        </p:nvSpPr>
        <p:spPr>
          <a:xfrm>
            <a:off x="4992190" y="36794578"/>
            <a:ext cx="4854578"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RESULTADOS:</a:t>
            </a:r>
          </a:p>
        </p:txBody>
      </p:sp>
      <p:sp>
        <p:nvSpPr>
          <p:cNvPr id="194" name="Retângulo Arredondado"/>
          <p:cNvSpPr/>
          <p:nvPr/>
        </p:nvSpPr>
        <p:spPr>
          <a:xfrm>
            <a:off x="14547453" y="10792593"/>
            <a:ext cx="11146037" cy="7548323"/>
          </a:xfrm>
          <a:prstGeom prst="roundRect">
            <a:avLst>
              <a:gd name="adj" fmla="val 2524"/>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5" name="Retângulo Arredondado"/>
          <p:cNvSpPr/>
          <p:nvPr/>
        </p:nvSpPr>
        <p:spPr>
          <a:xfrm>
            <a:off x="14547453" y="29522080"/>
            <a:ext cx="11146037"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6" name="CONCLUSÃO:"/>
          <p:cNvSpPr txBox="1"/>
          <p:nvPr/>
        </p:nvSpPr>
        <p:spPr>
          <a:xfrm>
            <a:off x="17693183" y="29822489"/>
            <a:ext cx="4854577"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CONCLUSÃO:</a:t>
            </a:r>
          </a:p>
        </p:txBody>
      </p:sp>
      <p:sp>
        <p:nvSpPr>
          <p:cNvPr id="197" name="Retângulo Arredondado"/>
          <p:cNvSpPr/>
          <p:nvPr/>
        </p:nvSpPr>
        <p:spPr>
          <a:xfrm>
            <a:off x="14547453" y="39722874"/>
            <a:ext cx="11146037" cy="1270002"/>
          </a:xfrm>
          <a:prstGeom prst="roundRect">
            <a:avLst>
              <a:gd name="adj" fmla="val 15000"/>
            </a:avLst>
          </a:prstGeom>
          <a:solidFill>
            <a:srgbClr val="F2BC54"/>
          </a:solidFill>
          <a:ln w="12700">
            <a:miter lim="400000"/>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198" name="REFERÊNCIAS:"/>
          <p:cNvSpPr txBox="1"/>
          <p:nvPr/>
        </p:nvSpPr>
        <p:spPr>
          <a:xfrm>
            <a:off x="17693183" y="40023284"/>
            <a:ext cx="4854577" cy="669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4000" b="1">
                <a:latin typeface="Arial"/>
                <a:ea typeface="Arial"/>
                <a:cs typeface="Arial"/>
                <a:sym typeface="Arial"/>
              </a:defRPr>
            </a:lvl1pPr>
          </a:lstStyle>
          <a:p>
            <a:r>
              <a:t>REFERÊNCIAS:</a:t>
            </a:r>
          </a:p>
        </p:txBody>
      </p:sp>
      <p:sp>
        <p:nvSpPr>
          <p:cNvPr id="199" name="LOGO DA 2º…"/>
          <p:cNvSpPr txBox="1"/>
          <p:nvPr/>
        </p:nvSpPr>
        <p:spPr>
          <a:xfrm>
            <a:off x="22360414" y="1705835"/>
            <a:ext cx="4148771" cy="15667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7150" tIns="57150" rIns="57150" bIns="57150" anchor="ctr">
            <a:spAutoFit/>
          </a:bodyPr>
          <a:lstStyle/>
          <a:p>
            <a:pPr>
              <a:defRPr sz="5000">
                <a:latin typeface="Arial"/>
                <a:ea typeface="Arial"/>
                <a:cs typeface="Arial"/>
                <a:sym typeface="Arial"/>
              </a:defRPr>
            </a:pPr>
            <a:r>
              <a:t>LOGO DA 2º</a:t>
            </a:r>
          </a:p>
          <a:p>
            <a:pPr>
              <a:defRPr sz="5000">
                <a:latin typeface="Arial"/>
                <a:ea typeface="Arial"/>
                <a:cs typeface="Arial"/>
                <a:sym typeface="Arial"/>
              </a:defRPr>
            </a:pPr>
            <a:r>
              <a:t>INSTITUICÃO</a:t>
            </a:r>
          </a:p>
        </p:txBody>
      </p:sp>
      <p:sp>
        <p:nvSpPr>
          <p:cNvPr id="200" name="FIGURA"/>
          <p:cNvSpPr txBox="1"/>
          <p:nvPr/>
        </p:nvSpPr>
        <p:spPr>
          <a:xfrm>
            <a:off x="13578383" y="17588875"/>
            <a:ext cx="4854577" cy="4722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2500" b="1">
                <a:latin typeface="Arial"/>
                <a:ea typeface="Arial"/>
                <a:cs typeface="Arial"/>
                <a:sym typeface="Arial"/>
              </a:defRPr>
            </a:lvl1pPr>
          </a:lstStyle>
          <a:p>
            <a:r>
              <a:t>FIGURA</a:t>
            </a:r>
          </a:p>
        </p:txBody>
      </p:sp>
      <p:sp>
        <p:nvSpPr>
          <p:cNvPr id="201" name="FIGURA"/>
          <p:cNvSpPr txBox="1"/>
          <p:nvPr/>
        </p:nvSpPr>
        <p:spPr>
          <a:xfrm>
            <a:off x="13578383" y="27786012"/>
            <a:ext cx="4854577" cy="4722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2500" b="1">
                <a:latin typeface="Arial"/>
                <a:ea typeface="Arial"/>
                <a:cs typeface="Arial"/>
                <a:sym typeface="Arial"/>
              </a:defRPr>
            </a:lvl1pPr>
          </a:lstStyle>
          <a:p>
            <a:r>
              <a:t>FIGURA</a:t>
            </a:r>
          </a:p>
        </p:txBody>
      </p:sp>
      <p:sp>
        <p:nvSpPr>
          <p:cNvPr id="202" name="Retângulo Arredondado"/>
          <p:cNvSpPr/>
          <p:nvPr/>
        </p:nvSpPr>
        <p:spPr>
          <a:xfrm>
            <a:off x="14547453" y="19015557"/>
            <a:ext cx="11146037" cy="9552056"/>
          </a:xfrm>
          <a:prstGeom prst="roundRect">
            <a:avLst>
              <a:gd name="adj" fmla="val 1994"/>
            </a:avLst>
          </a:prstGeom>
          <a:ln w="63500" cap="rnd">
            <a:solidFill>
              <a:srgbClr val="000000"/>
            </a:solidFill>
            <a:custDash>
              <a:ds d="100000" sp="200000"/>
            </a:custDash>
          </a:ln>
        </p:spPr>
        <p:txBody>
          <a:bodyPr lIns="57150" tIns="57150" rIns="57150" bIns="57150" anchor="ctr"/>
          <a:lstStyle/>
          <a:p>
            <a:pPr defTabSz="2935110">
              <a:defRPr sz="11400">
                <a:solidFill>
                  <a:srgbClr val="FFFFFF"/>
                </a:solidFill>
                <a:latin typeface="Helvetica Neue Medium"/>
                <a:ea typeface="Helvetica Neue Medium"/>
                <a:cs typeface="Helvetica Neue Medium"/>
                <a:sym typeface="Helvetica Neue Medium"/>
              </a:defRPr>
            </a:pPr>
            <a:endParaRPr/>
          </a:p>
        </p:txBody>
      </p:sp>
      <p:sp>
        <p:nvSpPr>
          <p:cNvPr id="203" name="FIGURA"/>
          <p:cNvSpPr txBox="1"/>
          <p:nvPr/>
        </p:nvSpPr>
        <p:spPr>
          <a:xfrm>
            <a:off x="646111" y="23555478"/>
            <a:ext cx="4854578" cy="4722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defRPr sz="2500" b="1">
                <a:latin typeface="Arial"/>
                <a:ea typeface="Arial"/>
                <a:cs typeface="Arial"/>
                <a:sym typeface="Arial"/>
              </a:defRPr>
            </a:lvl1pPr>
          </a:lstStyle>
          <a:p>
            <a:r>
              <a:t>FIGURA</a:t>
            </a:r>
          </a:p>
        </p:txBody>
      </p:sp>
      <p:sp>
        <p:nvSpPr>
          <p:cNvPr id="204" name="Lorem ipsum dolor sit amet, consectetur adipiscing elit, sed do eiusmod tempor incididunt ut labore et dolore magna aliqua. Quis ipsum suspendisse ultrices gravida. Risus commodo viverra maecenas accumsan lacus vel facilisis. Lorem ipsum dolor sit amet, "/>
          <p:cNvSpPr txBox="1"/>
          <p:nvPr/>
        </p:nvSpPr>
        <p:spPr>
          <a:xfrm>
            <a:off x="1884838" y="12263953"/>
            <a:ext cx="11069282" cy="5058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lgn="just">
              <a:defRPr sz="2500"/>
            </a:lvl1pPr>
          </a:lstStyle>
          <a:p>
            <a:r>
              <a:t>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t>
            </a:r>
          </a:p>
        </p:txBody>
      </p:sp>
      <p:sp>
        <p:nvSpPr>
          <p:cNvPr id="205" name="Lorem ipsum dolor sit amet, consectetur adipiscing elit, sed do eiusmod tempor incididunt ut labore et dolore magna aliqua. Quis ipsum suspendisse ultrices gravida. Risus commodo viverra maecenas accumsan lacus vel facilisis. Lorem ipsum dolor sit amet, "/>
          <p:cNvSpPr txBox="1"/>
          <p:nvPr/>
        </p:nvSpPr>
        <p:spPr>
          <a:xfrm>
            <a:off x="1884838" y="27217408"/>
            <a:ext cx="11069282" cy="8487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lgn="just">
              <a:defRPr sz="2500"/>
            </a:lvl1pPr>
          </a:lstStyle>
          <a:p>
            <a:r>
              <a:t>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t>
            </a:r>
          </a:p>
        </p:txBody>
      </p:sp>
      <p:sp>
        <p:nvSpPr>
          <p:cNvPr id="206" name="Lorem ipsum dolor sit amet, consectetur adipiscing elit, sed do eiusmod tempor incididunt ut labore et dolore magna aliqua. Quis ipsum suspendisse ultrices gravida. Risus commodo viverra maecenas accumsan lacus vel facilisis. Lorem ipsum dolor sit amet, "/>
          <p:cNvSpPr txBox="1"/>
          <p:nvPr/>
        </p:nvSpPr>
        <p:spPr>
          <a:xfrm>
            <a:off x="1884838" y="38100465"/>
            <a:ext cx="11069282" cy="8487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lgn="just">
              <a:defRPr sz="2500"/>
            </a:lvl1pPr>
          </a:lstStyle>
          <a:p>
            <a:r>
              <a:t>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t>
            </a:r>
          </a:p>
        </p:txBody>
      </p:sp>
      <p:sp>
        <p:nvSpPr>
          <p:cNvPr id="207" name="Lorem ipsum dolor sit amet, consectetur adipiscing elit, sed do eiusmod tempor incididunt ut labore et dolore magna aliqua. Quis ipsum suspendisse ultrices gravida. Risus commodo viverra maecenas accumsan lacus vel facilisis. Lorem ipsum dolor sit amet, "/>
          <p:cNvSpPr txBox="1"/>
          <p:nvPr/>
        </p:nvSpPr>
        <p:spPr>
          <a:xfrm>
            <a:off x="14547453" y="31435067"/>
            <a:ext cx="11069281" cy="7344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lgn="just">
              <a:defRPr sz="2500"/>
            </a:lvl1pPr>
          </a:lstStyle>
          <a:p>
            <a:r>
              <a:t>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dolor sit amet, consectetur adipiscing elit, sed do eiusmod tempor incididunt ut labore et dolore magna aliqua. Quis ipsum suspendisse ultrices gravida. Risus commodo viverra maecenas accumsan lacus vel facilisis. </a:t>
            </a:r>
          </a:p>
        </p:txBody>
      </p:sp>
      <p:sp>
        <p:nvSpPr>
          <p:cNvPr id="208" name="Lorem ipsum dolor sit amet, consectetur adipiscing elit, sed do eiusmod tempor incididunt ut labore et dolore magna aliqua. Quis ipsum suspendisse ultrices gravida. Risus commodo viverra maecenas accumsan lacus vel facilisis. Lorem ipsum dolor sit amet, "/>
          <p:cNvSpPr txBox="1"/>
          <p:nvPr/>
        </p:nvSpPr>
        <p:spPr>
          <a:xfrm>
            <a:off x="14547453" y="41381700"/>
            <a:ext cx="11069281" cy="50584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7150" tIns="57150" rIns="57150" bIns="57150" anchor="ctr">
            <a:spAutoFit/>
          </a:bodyPr>
          <a:lstStyle>
            <a:lvl1pPr algn="just">
              <a:defRPr sz="2500"/>
            </a:lvl1pPr>
          </a:lstStyle>
          <a:p>
            <a:r>
              <a:t>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Lorem ipsum dolor sit amet, consectetur adipiscing elit, sed do eiusmod tempor incididunt ut labore et dolore magna aliqua. Quis ipsum suspendisse ultrices gravida. Risus commodo viverra maecenas accumsan lacus vel facilisis. </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7150" tIns="57150" rIns="57150" bIns="57150" numCol="1" spcCol="38100" rtlCol="0" anchor="ctr">
        <a:spAutoFit/>
      </a:bodyPr>
      <a:lstStyle>
        <a:def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7150" tIns="57150" rIns="57150" bIns="57150" numCol="1" spcCol="38100" rtlCol="0" anchor="ctr">
        <a:spAutoFit/>
      </a:bodyPr>
      <a:lstStyle>
        <a:def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7150" tIns="57150" rIns="57150" bIns="57150" numCol="1" spcCol="38100" rtlCol="0" anchor="ctr">
        <a:spAutoFit/>
      </a:bodyPr>
      <a:lstStyle>
        <a:def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7150" tIns="57150" rIns="57150" bIns="57150" numCol="1" spcCol="38100" rtlCol="0" anchor="ctr">
        <a:spAutoFit/>
      </a:bodyPr>
      <a:lstStyle>
        <a:defPPr marL="0" marR="0" indent="0" algn="ctr" defTabSz="8669649"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1098</Words>
  <Application>Microsoft Office PowerPoint</Application>
  <PresentationFormat>Personalizar</PresentationFormat>
  <Paragraphs>31</Paragraphs>
  <Slides>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vt:i4>
      </vt:variant>
    </vt:vector>
  </HeadingPairs>
  <TitlesOfParts>
    <vt:vector size="6" baseType="lpstr">
      <vt:lpstr>Arial</vt:lpstr>
      <vt:lpstr>Helvetica Neue</vt:lpstr>
      <vt:lpstr>Helvetica Neue Medium</vt:lpstr>
      <vt:lpstr>21_BasicWhite</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cp:lastModifiedBy>Conta da Microsoft</cp:lastModifiedBy>
  <cp:revision>1</cp:revision>
  <dcterms:modified xsi:type="dcterms:W3CDTF">2023-03-24T20:17:24Z</dcterms:modified>
</cp:coreProperties>
</file>