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E7289-9AED-418B-840E-DEAC149A372F}" type="datetimeFigureOut">
              <a:rPr lang="pt-BR" smtClean="0"/>
              <a:t>24/03/2023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8A021-11CC-41EA-93ED-5C75D7A53C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777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846569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R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" descr="Imagem"/>
          <p:cNvPicPr>
            <a:picLocks noChangeAspect="1"/>
          </p:cNvPicPr>
          <p:nvPr/>
        </p:nvPicPr>
        <p:blipFill>
          <a:blip r:embed="rId2">
            <a:alphaModFix amt="10000"/>
            <a:extLst/>
          </a:blip>
          <a:srcRect t="21913" r="8445"/>
          <a:stretch>
            <a:fillRect/>
          </a:stretch>
        </p:blipFill>
        <p:spPr>
          <a:xfrm>
            <a:off x="14936020" y="-47003"/>
            <a:ext cx="9474635" cy="7945919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tângulo"/>
          <p:cNvSpPr/>
          <p:nvPr/>
        </p:nvSpPr>
        <p:spPr>
          <a:xfrm>
            <a:off x="-1139" y="3379694"/>
            <a:ext cx="15441692" cy="92100"/>
          </a:xfrm>
          <a:prstGeom prst="rect">
            <a:avLst/>
          </a:prstGeom>
          <a:solidFill>
            <a:srgbClr val="FEAB0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300">
                <a:solidFill>
                  <a:srgbClr val="FBE43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5" name="Layer 1.png" descr="Layer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724" y="-15280"/>
            <a:ext cx="5092702" cy="5588002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6" name="Introdução"/>
          <p:cNvSpPr txBox="1"/>
          <p:nvPr userDrawn="1"/>
        </p:nvSpPr>
        <p:spPr>
          <a:xfrm>
            <a:off x="2515460" y="783995"/>
            <a:ext cx="16382140" cy="2641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914400">
              <a:defRPr sz="16500" cap="small">
                <a:solidFill>
                  <a:srgbClr val="6B5BA5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pPr algn="l"/>
            <a:r>
              <a:rPr lang="pt-BR" dirty="0" err="1" smtClean="0"/>
              <a:t>Introduction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m" descr="Imagem"/>
          <p:cNvPicPr>
            <a:picLocks noChangeAspect="1"/>
          </p:cNvPicPr>
          <p:nvPr/>
        </p:nvPicPr>
        <p:blipFill>
          <a:blip r:embed="rId2">
            <a:alphaModFix amt="10000"/>
            <a:extLst/>
          </a:blip>
          <a:srcRect r="12833" b="9480"/>
          <a:stretch>
            <a:fillRect/>
          </a:stretch>
        </p:blipFill>
        <p:spPr>
          <a:xfrm>
            <a:off x="13391452" y="2580545"/>
            <a:ext cx="11027690" cy="1126060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Retângulo"/>
          <p:cNvSpPr/>
          <p:nvPr/>
        </p:nvSpPr>
        <p:spPr>
          <a:xfrm>
            <a:off x="-28622" y="3982646"/>
            <a:ext cx="15339695" cy="84361"/>
          </a:xfrm>
          <a:prstGeom prst="rect">
            <a:avLst/>
          </a:prstGeom>
          <a:solidFill>
            <a:srgbClr val="FEAB0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300">
                <a:solidFill>
                  <a:srgbClr val="FBE43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" name="Objetivos"/>
          <p:cNvSpPr txBox="1"/>
          <p:nvPr/>
        </p:nvSpPr>
        <p:spPr>
          <a:xfrm>
            <a:off x="438776" y="1443356"/>
            <a:ext cx="9993764" cy="2641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defRPr sz="16500" cap="small">
                <a:solidFill>
                  <a:srgbClr val="6B5BA5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rPr dirty="0" err="1" smtClean="0"/>
              <a:t>Obje</a:t>
            </a:r>
            <a:r>
              <a:rPr lang="pt-BR" dirty="0" smtClean="0"/>
              <a:t>c</a:t>
            </a:r>
            <a:r>
              <a:rPr dirty="0" err="1" smtClean="0"/>
              <a:t>tiv</a:t>
            </a:r>
            <a:r>
              <a:rPr lang="pt-BR" dirty="0" smtClean="0"/>
              <a:t>e</a:t>
            </a:r>
            <a:endParaRPr dirty="0"/>
          </a:p>
        </p:txBody>
      </p:sp>
      <p:pic>
        <p:nvPicPr>
          <p:cNvPr id="36" name="Layer 3.png" descr="Layer 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598667" flipH="1">
            <a:off x="0" y="11401094"/>
            <a:ext cx="4182270" cy="235029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ÉTO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ângulo"/>
          <p:cNvSpPr/>
          <p:nvPr/>
        </p:nvSpPr>
        <p:spPr>
          <a:xfrm>
            <a:off x="-46805" y="4058349"/>
            <a:ext cx="15708046" cy="99272"/>
          </a:xfrm>
          <a:prstGeom prst="rect">
            <a:avLst/>
          </a:prstGeom>
          <a:solidFill>
            <a:srgbClr val="FEAB0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300">
                <a:solidFill>
                  <a:srgbClr val="FBE43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45" name="Imagem" descr="Imagem"/>
          <p:cNvPicPr>
            <a:picLocks noChangeAspect="1"/>
          </p:cNvPicPr>
          <p:nvPr/>
        </p:nvPicPr>
        <p:blipFill>
          <a:blip r:embed="rId2">
            <a:alphaModFix amt="10000"/>
            <a:extLst/>
          </a:blip>
          <a:srcRect t="28751" r="13050"/>
          <a:stretch>
            <a:fillRect/>
          </a:stretch>
        </p:blipFill>
        <p:spPr>
          <a:xfrm>
            <a:off x="8206888" y="6999"/>
            <a:ext cx="16219747" cy="13068661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Método"/>
          <p:cNvSpPr txBox="1"/>
          <p:nvPr/>
        </p:nvSpPr>
        <p:spPr>
          <a:xfrm>
            <a:off x="-263954" y="1722756"/>
            <a:ext cx="9993759" cy="2641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defRPr sz="16500" cap="small">
                <a:solidFill>
                  <a:srgbClr val="6B5BA5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rPr dirty="0" smtClean="0"/>
              <a:t>M</a:t>
            </a:r>
            <a:r>
              <a:rPr lang="pt-BR" dirty="0" err="1" smtClean="0"/>
              <a:t>ethod</a:t>
            </a:r>
            <a:endParaRPr dirty="0"/>
          </a:p>
        </p:txBody>
      </p:sp>
      <p:pic>
        <p:nvPicPr>
          <p:cNvPr id="47" name="Layer 1.png" descr="Layer 1.png"/>
          <p:cNvPicPr>
            <a:picLocks noChangeAspect="1"/>
          </p:cNvPicPr>
          <p:nvPr/>
        </p:nvPicPr>
        <p:blipFill>
          <a:blip r:embed="rId3">
            <a:extLst/>
          </a:blip>
          <a:srcRect l="7654" t="7814"/>
          <a:stretch>
            <a:fillRect/>
          </a:stretch>
        </p:blipFill>
        <p:spPr>
          <a:xfrm>
            <a:off x="-26295" y="-35820"/>
            <a:ext cx="4702873" cy="5151343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ESULT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m" descr="Imagem"/>
          <p:cNvPicPr>
            <a:picLocks noChangeAspect="1"/>
          </p:cNvPicPr>
          <p:nvPr/>
        </p:nvPicPr>
        <p:blipFill>
          <a:blip r:embed="rId2">
            <a:alphaModFix amt="10000"/>
            <a:extLst/>
          </a:blip>
          <a:srcRect l="49850" t="15335" b="5096"/>
          <a:stretch>
            <a:fillRect/>
          </a:stretch>
        </p:blipFill>
        <p:spPr>
          <a:xfrm>
            <a:off x="-30113" y="907"/>
            <a:ext cx="8850032" cy="13806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Layer 3.png" descr="Layer 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190" flipH="1">
            <a:off x="21158200" y="10474390"/>
            <a:ext cx="4182270" cy="2350296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Resultados"/>
          <p:cNvSpPr txBox="1"/>
          <p:nvPr/>
        </p:nvSpPr>
        <p:spPr>
          <a:xfrm>
            <a:off x="12001500" y="626026"/>
            <a:ext cx="12455954" cy="2641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914400">
              <a:defRPr sz="16500" cap="small">
                <a:solidFill>
                  <a:srgbClr val="6B5BA5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rPr dirty="0" smtClean="0"/>
              <a:t>Result</a:t>
            </a:r>
            <a:r>
              <a:rPr lang="pt-BR" dirty="0" smtClean="0"/>
              <a:t>s</a:t>
            </a:r>
            <a:endParaRPr dirty="0"/>
          </a:p>
        </p:txBody>
      </p:sp>
      <p:sp>
        <p:nvSpPr>
          <p:cNvPr id="58" name="Retângulo"/>
          <p:cNvSpPr/>
          <p:nvPr/>
        </p:nvSpPr>
        <p:spPr>
          <a:xfrm>
            <a:off x="7750995" y="3046220"/>
            <a:ext cx="16633165" cy="95402"/>
          </a:xfrm>
          <a:prstGeom prst="rect">
            <a:avLst/>
          </a:prstGeom>
          <a:solidFill>
            <a:srgbClr val="FEAB0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300">
                <a:solidFill>
                  <a:srgbClr val="FBE43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CLUSÕ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Layer 3.png" descr="Layer 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0" y="11477294"/>
            <a:ext cx="4182270" cy="2350294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Retângulo"/>
          <p:cNvSpPr/>
          <p:nvPr/>
        </p:nvSpPr>
        <p:spPr>
          <a:xfrm>
            <a:off x="0" y="3793067"/>
            <a:ext cx="14623634" cy="135926"/>
          </a:xfrm>
          <a:prstGeom prst="rect">
            <a:avLst/>
          </a:prstGeom>
          <a:solidFill>
            <a:srgbClr val="FEAB0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300">
                <a:solidFill>
                  <a:srgbClr val="FBE43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68" name="Imagem" descr="Imagem"/>
          <p:cNvPicPr>
            <a:picLocks noChangeAspect="1"/>
          </p:cNvPicPr>
          <p:nvPr/>
        </p:nvPicPr>
        <p:blipFill>
          <a:blip r:embed="rId3">
            <a:alphaModFix amt="10000"/>
            <a:extLst/>
          </a:blip>
          <a:srcRect t="24950" r="23387"/>
          <a:stretch>
            <a:fillRect/>
          </a:stretch>
        </p:blipFill>
        <p:spPr>
          <a:xfrm>
            <a:off x="14457693" y="-50734"/>
            <a:ext cx="9928565" cy="9563401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Conclusões"/>
          <p:cNvSpPr txBox="1"/>
          <p:nvPr/>
        </p:nvSpPr>
        <p:spPr>
          <a:xfrm>
            <a:off x="321734" y="1287244"/>
            <a:ext cx="12340044" cy="2641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914400">
              <a:defRPr sz="16500" cap="small">
                <a:solidFill>
                  <a:srgbClr val="6B5BA5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rPr dirty="0" err="1" smtClean="0"/>
              <a:t>Conclu</a:t>
            </a:r>
            <a:r>
              <a:rPr lang="pt-BR" dirty="0" err="1" smtClean="0"/>
              <a:t>sion</a:t>
            </a:r>
            <a:endParaRPr dirty="0"/>
          </a:p>
        </p:txBody>
      </p:sp>
      <p:sp>
        <p:nvSpPr>
          <p:cNvPr id="7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EFERÊN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m" descr="Imagem"/>
          <p:cNvPicPr>
            <a:picLocks noChangeAspect="1"/>
          </p:cNvPicPr>
          <p:nvPr/>
        </p:nvPicPr>
        <p:blipFill>
          <a:blip r:embed="rId2">
            <a:alphaModFix amt="10000"/>
            <a:extLst/>
          </a:blip>
          <a:srcRect t="17389" r="39375" b="2121"/>
          <a:stretch>
            <a:fillRect/>
          </a:stretch>
        </p:blipFill>
        <p:spPr>
          <a:xfrm>
            <a:off x="13727954" y="-125199"/>
            <a:ext cx="10698579" cy="1396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Layer 3.png" descr="Layer 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0" y="11477294"/>
            <a:ext cx="4182270" cy="2350294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referências"/>
          <p:cNvSpPr txBox="1"/>
          <p:nvPr/>
        </p:nvSpPr>
        <p:spPr>
          <a:xfrm rot="16200000">
            <a:off x="-3750122" y="5279738"/>
            <a:ext cx="10817250" cy="2287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defRPr sz="14200" cap="small">
                <a:solidFill>
                  <a:srgbClr val="56C1FF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rPr dirty="0" smtClean="0"/>
              <a:t>refer</a:t>
            </a:r>
            <a:r>
              <a:rPr lang="pt-BR" dirty="0" err="1" smtClean="0"/>
              <a:t>ences</a:t>
            </a:r>
            <a:endParaRPr dirty="0"/>
          </a:p>
        </p:txBody>
      </p:sp>
      <p:sp>
        <p:nvSpPr>
          <p:cNvPr id="8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RIGADO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Captura_de_Tela_2022-03-24_às_11.04.26-removebg-preview.png" descr="Captura_de_Tela_2022-03-24_às_11.04.26-removebg-previe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2054" y="7467600"/>
            <a:ext cx="8099892" cy="1917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Imagem" descr="Imagem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04223" y="901094"/>
            <a:ext cx="5175554" cy="5869979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Layer 1.png" descr="Layer 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9724" y="-15280"/>
            <a:ext cx="5092702" cy="558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Layer 3.png" descr="Layer 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491595" y="10487486"/>
            <a:ext cx="5943604" cy="3340105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utterstock_1878044539.jpg" descr="shutterstock_1878044539.jpg"/>
          <p:cNvPicPr>
            <a:picLocks noChangeAspect="1"/>
          </p:cNvPicPr>
          <p:nvPr/>
        </p:nvPicPr>
        <p:blipFill>
          <a:blip r:embed="rId10">
            <a:extLst/>
          </a:blip>
          <a:srcRect l="7558" t="652" r="1742" b="22855"/>
          <a:stretch>
            <a:fillRect/>
          </a:stretch>
        </p:blipFill>
        <p:spPr>
          <a:xfrm>
            <a:off x="-46633" y="-23019"/>
            <a:ext cx="24477143" cy="13761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m" descr="Imagem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15624" y="862589"/>
            <a:ext cx="3250734" cy="364562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24 a 28 de abril de 2023"/>
          <p:cNvSpPr txBox="1"/>
          <p:nvPr/>
        </p:nvSpPr>
        <p:spPr>
          <a:xfrm>
            <a:off x="68360" y="4985873"/>
            <a:ext cx="434525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3500" cap="small" spc="-70">
                <a:solidFill>
                  <a:srgbClr val="6B5BA5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 24 a 28 de abril de 2023</a:t>
            </a:r>
          </a:p>
        </p:txBody>
      </p:sp>
      <p:pic>
        <p:nvPicPr>
          <p:cNvPr id="5" name="Imagem" descr="Imagem"/>
          <p:cNvPicPr>
            <a:picLocks noChangeAspect="1"/>
          </p:cNvPicPr>
          <p:nvPr/>
        </p:nvPicPr>
        <p:blipFill>
          <a:blip r:embed="rId12">
            <a:alphaModFix amt="31071"/>
            <a:extLst/>
          </a:blip>
          <a:stretch>
            <a:fillRect/>
          </a:stretch>
        </p:blipFill>
        <p:spPr>
          <a:xfrm>
            <a:off x="4903020" y="733437"/>
            <a:ext cx="5183707" cy="509705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o do Título"/>
          <p:cNvSpPr txBox="1">
            <a:spLocks noGrp="1"/>
          </p:cNvSpPr>
          <p:nvPr>
            <p:ph type="title"/>
          </p:nvPr>
        </p:nvSpPr>
        <p:spPr>
          <a:xfrm>
            <a:off x="3653366" y="0"/>
            <a:ext cx="19507201" cy="3673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Texto do Título</a:t>
            </a:r>
          </a:p>
        </p:txBody>
      </p:sp>
      <p:sp>
        <p:nvSpPr>
          <p:cNvPr id="7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0668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6764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2860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8956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5052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1148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7244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3340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ÍTULO DO TRABALHO"/>
          <p:cNvSpPr txBox="1"/>
          <p:nvPr/>
        </p:nvSpPr>
        <p:spPr>
          <a:xfrm>
            <a:off x="8284125" y="1266017"/>
            <a:ext cx="15654997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914400">
              <a:defRPr sz="9500" b="1" cap="small">
                <a:solidFill>
                  <a:srgbClr val="6B5BA5"/>
                </a:solidFill>
              </a:defRPr>
            </a:lvl1pPr>
          </a:lstStyle>
          <a:p>
            <a:r>
              <a:rPr lang="pt-BR" dirty="0" err="1" smtClean="0"/>
              <a:t>title</a:t>
            </a:r>
            <a:endParaRPr dirty="0"/>
          </a:p>
        </p:txBody>
      </p:sp>
      <p:sp>
        <p:nvSpPr>
          <p:cNvPr id="102" name="Autor Principal"/>
          <p:cNvSpPr txBox="1"/>
          <p:nvPr/>
        </p:nvSpPr>
        <p:spPr>
          <a:xfrm>
            <a:off x="9973225" y="3122672"/>
            <a:ext cx="1393910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914400">
              <a:defRPr sz="8000" cap="small">
                <a:solidFill>
                  <a:srgbClr val="56C1FF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pt-BR" dirty="0" err="1" smtClean="0"/>
              <a:t>Author</a:t>
            </a:r>
            <a:endParaRPr dirty="0"/>
          </a:p>
        </p:txBody>
      </p:sp>
      <p:sp>
        <p:nvSpPr>
          <p:cNvPr id="103" name="Co-autor 1"/>
          <p:cNvSpPr txBox="1"/>
          <p:nvPr/>
        </p:nvSpPr>
        <p:spPr>
          <a:xfrm>
            <a:off x="9973225" y="4745591"/>
            <a:ext cx="13939108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914400">
              <a:defRPr sz="6500" cap="small">
                <a:solidFill>
                  <a:srgbClr val="56C1FF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pt-BR" dirty="0" err="1" smtClean="0"/>
              <a:t>Co</a:t>
            </a:r>
            <a:r>
              <a:rPr lang="pt-BR" dirty="0" smtClean="0"/>
              <a:t> -</a:t>
            </a:r>
            <a:r>
              <a:rPr lang="pt-BR" dirty="0" err="1" smtClean="0"/>
              <a:t>author</a:t>
            </a:r>
            <a:r>
              <a:rPr lang="pt-BR" dirty="0" smtClean="0"/>
              <a:t> </a:t>
            </a:r>
            <a:r>
              <a:rPr dirty="0" smtClean="0"/>
              <a:t>1</a:t>
            </a:r>
            <a:endParaRPr dirty="0"/>
          </a:p>
        </p:txBody>
      </p:sp>
      <p:sp>
        <p:nvSpPr>
          <p:cNvPr id="104" name="Co-autor 2"/>
          <p:cNvSpPr txBox="1"/>
          <p:nvPr/>
        </p:nvSpPr>
        <p:spPr>
          <a:xfrm>
            <a:off x="9973225" y="6145144"/>
            <a:ext cx="13939108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914400">
              <a:defRPr sz="6500" cap="small">
                <a:solidFill>
                  <a:srgbClr val="56C1FF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pt-BR" dirty="0" err="1"/>
              <a:t>Co</a:t>
            </a:r>
            <a:r>
              <a:rPr lang="pt-BR" dirty="0"/>
              <a:t> -</a:t>
            </a:r>
            <a:r>
              <a:rPr lang="pt-BR" dirty="0" err="1"/>
              <a:t>author</a:t>
            </a:r>
            <a:r>
              <a:rPr dirty="0" smtClean="0"/>
              <a:t> </a:t>
            </a:r>
            <a:r>
              <a:rPr dirty="0"/>
              <a:t>2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613647" y="4205010"/>
            <a:ext cx="21658730" cy="8658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800" cap="small" dirty="0" smtClean="0">
                <a:solidFill>
                  <a:schemeClr val="bg2"/>
                </a:solidFill>
                <a:latin typeface="Calibri" panose="020F0502020204030204" pitchFamily="34" charset="0"/>
                <a:ea typeface="DIN Condensed Bold"/>
                <a:cs typeface="Calibri" panose="020F0502020204030204" pitchFamily="34" charset="0"/>
              </a:rPr>
              <a:t>XXXXX</a:t>
            </a:r>
            <a:endParaRPr lang="pt-BR" sz="2800" cap="small" dirty="0">
              <a:solidFill>
                <a:schemeClr val="bg2"/>
              </a:solidFill>
              <a:latin typeface="Calibri" panose="020F0502020204030204" pitchFamily="34" charset="0"/>
              <a:ea typeface="DIN Condensed Bold"/>
              <a:cs typeface="Calibri" panose="020F0502020204030204" pitchFamily="34" charset="0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8894" y="4320908"/>
            <a:ext cx="21407718" cy="71814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2800" cap="small" dirty="0" smtClean="0">
                <a:solidFill>
                  <a:schemeClr val="bg2"/>
                </a:solidFill>
                <a:latin typeface="DIN Condensed Bold"/>
                <a:ea typeface="DIN Condensed Bold"/>
                <a:cs typeface="DIN Condensed Bold"/>
              </a:rPr>
              <a:t>XXXXXX</a:t>
            </a: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42682" y="4366374"/>
            <a:ext cx="21658730" cy="8658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800" cap="small" dirty="0">
                <a:solidFill>
                  <a:schemeClr val="bg2"/>
                </a:solidFill>
                <a:latin typeface="DIN Condensed Bold"/>
                <a:ea typeface="DIN Condensed Bold"/>
                <a:cs typeface="DIN Condensed Bold"/>
              </a:rPr>
              <a:t>XXXXXX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31576" y="3989857"/>
            <a:ext cx="21658730" cy="8658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800" cap="small" dirty="0">
                <a:solidFill>
                  <a:schemeClr val="bg2"/>
                </a:solidFill>
                <a:latin typeface="DIN Condensed Bold"/>
                <a:ea typeface="DIN Condensed Bold"/>
                <a:cs typeface="DIN Condensed Bold"/>
              </a:rPr>
              <a:t>XXXXXX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13647" y="4759008"/>
            <a:ext cx="21658730" cy="75507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800" cap="small" dirty="0">
                <a:solidFill>
                  <a:schemeClr val="bg2"/>
                </a:solidFill>
                <a:latin typeface="DIN Condensed Bold"/>
                <a:ea typeface="DIN Condensed Bold"/>
                <a:cs typeface="DIN Condensed Bold"/>
              </a:rPr>
              <a:t>XXXXXX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91436" y="1409836"/>
            <a:ext cx="19740282" cy="97667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800" cap="small" dirty="0">
                <a:solidFill>
                  <a:schemeClr val="bg2"/>
                </a:solidFill>
                <a:latin typeface="DIN Condensed Bold"/>
                <a:ea typeface="DIN Condensed Bold"/>
                <a:cs typeface="DIN Condensed Bold"/>
              </a:rPr>
              <a:t>XXXXXX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igado!"/>
          <p:cNvSpPr txBox="1"/>
          <p:nvPr/>
        </p:nvSpPr>
        <p:spPr>
          <a:xfrm>
            <a:off x="8377680" y="10368373"/>
            <a:ext cx="777472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just" defTabSz="457200">
              <a:lnSpc>
                <a:spcPct val="120000"/>
              </a:lnSpc>
              <a:spcBef>
                <a:spcPts val="800"/>
              </a:spcBef>
              <a:defRPr sz="10000" cap="all">
                <a:solidFill>
                  <a:srgbClr val="531B93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rPr dirty="0"/>
              <a:t>Obrigado!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18</Words>
  <Application>Microsoft Office PowerPoint</Application>
  <PresentationFormat>Personalizar</PresentationFormat>
  <Paragraphs>127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DIN Alternate Bold</vt:lpstr>
      <vt:lpstr>DIN Condensed Bold</vt:lpstr>
      <vt:lpstr>Helvetica</vt:lpstr>
      <vt:lpstr>Helvetica Neue</vt:lpstr>
      <vt:lpstr>Helvetica Neue Medium</vt:lpstr>
      <vt:lpstr>21_BasicWhite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Conta da Microsoft</cp:lastModifiedBy>
  <cp:revision>4</cp:revision>
  <dcterms:modified xsi:type="dcterms:W3CDTF">2023-03-24T20:23:03Z</dcterms:modified>
</cp:coreProperties>
</file>